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385" r:id="rId2"/>
    <p:sldId id="3976" r:id="rId3"/>
    <p:sldId id="3945" r:id="rId4"/>
    <p:sldId id="3946" r:id="rId5"/>
    <p:sldId id="3947" r:id="rId6"/>
    <p:sldId id="3971" r:id="rId7"/>
    <p:sldId id="3944" r:id="rId8"/>
    <p:sldId id="3948" r:id="rId9"/>
    <p:sldId id="3949" r:id="rId10"/>
    <p:sldId id="3950" r:id="rId11"/>
    <p:sldId id="3951" r:id="rId12"/>
    <p:sldId id="3952" r:id="rId13"/>
    <p:sldId id="3953" r:id="rId14"/>
    <p:sldId id="3954" r:id="rId15"/>
    <p:sldId id="3955" r:id="rId16"/>
    <p:sldId id="3956" r:id="rId17"/>
    <p:sldId id="3957" r:id="rId18"/>
    <p:sldId id="3958" r:id="rId19"/>
    <p:sldId id="3959" r:id="rId20"/>
    <p:sldId id="3960" r:id="rId21"/>
    <p:sldId id="3961" r:id="rId22"/>
    <p:sldId id="3962" r:id="rId23"/>
    <p:sldId id="3963" r:id="rId24"/>
    <p:sldId id="3964" r:id="rId25"/>
    <p:sldId id="393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56D692-21AC-A4FD-7060-EB836F3A8CF2}" name="Patel, Dhara" initials="PD" userId="S::dhara.patel3@bms.com::f89a476b-40bf-4e72-a920-aae19f1304e8" providerId="AD"/>
  <p188:author id="{F5397EFA-BA13-3CB7-12BF-DCEF7CB01F4D}" name="Fontan, Cynthia" initials="FC" userId="S::cynthia.fontan@bms.com::a4ea246a-445c-4986-b131-5c59f19d82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BBFDBB-E172-454A-9ACE-7550A9B51D52}">
  <a:tblStyle styleId="{28BBFDBB-E172-454A-9ACE-7550A9B51D52}" styleName="BMS Table 1">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a:noFill/>
            </a:ln>
          </a:insideV>
        </a:tcBdr>
        <a:fill>
          <a:noFill/>
        </a:fill>
      </a:tcStyle>
    </a:wholeTbl>
    <a:band1H>
      <a:tcStyle>
        <a:tcBdr/>
      </a:tcStyle>
    </a:band1H>
    <a:band2H>
      <a:tcStyle>
        <a:tcBdr>
          <a:top>
            <a:ln>
              <a:noFill/>
            </a:ln>
          </a:top>
          <a:bottom>
            <a:ln>
              <a:noFill/>
            </a:ln>
          </a:bottom>
        </a:tcBdr>
        <a:fill>
          <a:solidFill>
            <a:srgbClr val="EEE7E7"/>
          </a:solidFill>
        </a:fill>
      </a:tcStyle>
    </a:band2H>
    <a:lastCol>
      <a:tcTxStyle b="on"/>
      <a:tcStyle>
        <a:tcBdr/>
      </a:tcStyle>
    </a:lastCol>
    <a:firstCol>
      <a:tcTxStyle b="on"/>
      <a:tcStyle>
        <a:tcBdr/>
      </a:tcStyle>
    </a:firstCol>
    <a:lastRow>
      <a:tcTxStyle b="on"/>
      <a:tcStyle>
        <a:tcBdr>
          <a:top>
            <a:ln w="19050">
              <a:solidFill>
                <a:schemeClr val="tx1"/>
              </a:solidFill>
            </a:ln>
          </a:top>
          <a:bottom>
            <a:ln>
              <a:noFill/>
            </a:ln>
          </a:bottom>
        </a:tcBdr>
        <a:fill>
          <a:noFill/>
        </a:fill>
      </a:tcStyle>
    </a:lastRow>
    <a:firstRow>
      <a:tcTxStyle b="on"/>
      <a:tcStyle>
        <a:tcBdr>
          <a:top>
            <a:ln>
              <a:noFill/>
            </a:ln>
          </a:top>
          <a:bottom>
            <a:ln>
              <a:noFill/>
            </a:ln>
          </a:bottom>
        </a:tcBdr>
        <a:fill>
          <a:solidFill>
            <a:srgbClr val="DAC5C5"/>
          </a:solidFill>
        </a:fill>
      </a:tcStyle>
    </a:firstRow>
  </a:tblStyle>
  <a:tblStyle styleId="{B9994FC0-9B6E-44D0-999B-C11AFF47B281}" styleName="BMS Table 2">
    <a:wholeTbl>
      <a:tcTxStyle>
        <a:fontRef idx="minor"/>
        <a:schemeClr val="tx1"/>
      </a:tcTxStyle>
      <a:tcStyle>
        <a:tcBdr>
          <a:left>
            <a:ln w="6350">
              <a:solidFill>
                <a:schemeClr val="tx1"/>
              </a:solidFill>
            </a:ln>
          </a:left>
          <a:right>
            <a:ln w="6350">
              <a:solidFill>
                <a:schemeClr val="tx1"/>
              </a:solidFill>
            </a:ln>
          </a:right>
          <a:top>
            <a:ln w="6350">
              <a:solidFill>
                <a:schemeClr val="tx1"/>
              </a:solidFill>
            </a:ln>
          </a:top>
          <a:bottom>
            <a:ln w="6350">
              <a:solidFill>
                <a:schemeClr val="tx1"/>
              </a:solidFill>
            </a:ln>
          </a:bottom>
          <a:insideH>
            <a:ln w="6350">
              <a:solidFill>
                <a:schemeClr val="tx1"/>
              </a:solidFill>
            </a:ln>
          </a:insideH>
          <a:insideV>
            <a:ln w="6350">
              <a:solidFill>
                <a:schemeClr val="tx1"/>
              </a:solidFill>
            </a:ln>
          </a:insideV>
        </a:tcBdr>
        <a:fill>
          <a:noFill/>
        </a:fill>
      </a:tcStyle>
    </a:wholeTbl>
    <a:band1H>
      <a:tcStyle>
        <a:tcBdr>
          <a:top>
            <a:ln>
              <a:noFill/>
            </a:ln>
          </a:top>
        </a:tcBdr>
      </a:tcStyle>
    </a:band1H>
    <a:band2H>
      <a:tcStyle>
        <a:tcBdr>
          <a:top>
            <a:ln>
              <a:noFill/>
            </a:ln>
          </a:top>
        </a:tcBdr>
        <a:fill>
          <a:solidFill>
            <a:srgbClr val="EEE7E7"/>
          </a:solidFill>
        </a:fill>
      </a:tcStyle>
    </a:band2H>
    <a:lastCol>
      <a:tcTxStyle b="on"/>
      <a:tcStyle>
        <a:tcBdr/>
      </a:tcStyle>
    </a:lastCol>
    <a:firstCol>
      <a:tcTxStyle b="on"/>
      <a:tcStyle>
        <a:tcBdr/>
      </a:tcStyle>
    </a:firstCol>
    <a:lastRow>
      <a:tcTxStyle b="on"/>
      <a:tcStyle>
        <a:tcBdr>
          <a:top>
            <a:ln w="19050">
              <a:solidFill>
                <a:schemeClr val="tx1"/>
              </a:solidFill>
            </a:ln>
          </a:top>
          <a:bottom>
            <a:ln w="6350">
              <a:solidFill>
                <a:schemeClr val="tx1"/>
              </a:solidFill>
            </a:ln>
          </a:bottom>
        </a:tcBdr>
        <a:fill>
          <a:noFill/>
        </a:fill>
      </a:tcStyle>
    </a:lastRow>
    <a:firstRow>
      <a:tcTxStyle b="on"/>
      <a:tcStyle>
        <a:tcBdr>
          <a:top>
            <a:ln w="6350">
              <a:solidFill>
                <a:schemeClr val="tx1"/>
              </a:solidFill>
            </a:ln>
          </a:top>
          <a:bottom>
            <a:ln>
              <a:noFill/>
            </a:ln>
          </a:bottom>
        </a:tcBdr>
        <a:fill>
          <a:solidFill>
            <a:srgbClr val="DAC5C5"/>
          </a:solidFill>
        </a:fill>
      </a:tcStyle>
    </a:firstRow>
  </a:tblStyle>
  <a:tblStyle styleId="{889B7B81-3957-4A0F-9DFE-1E8E37215127}" styleName="BMS Table 3">
    <a:wholeTbl>
      <a:tcTxStyle>
        <a:fontRef idx="minor"/>
        <a:schemeClr val="tx1"/>
      </a:tcTxStyle>
      <a:tcStyle>
        <a:tcBdr>
          <a:left>
            <a:ln w="6350">
              <a:solidFill>
                <a:schemeClr val="tx1"/>
              </a:solidFill>
            </a:ln>
          </a:left>
          <a:right>
            <a:ln w="6350">
              <a:solidFill>
                <a:schemeClr val="tx1"/>
              </a:solidFill>
            </a:ln>
          </a:right>
          <a:top>
            <a:ln w="6350">
              <a:solidFill>
                <a:schemeClr val="tx1"/>
              </a:solidFill>
            </a:ln>
          </a:top>
          <a:bottom>
            <a:ln w="6350">
              <a:solidFill>
                <a:schemeClr val="tx1"/>
              </a:solidFill>
            </a:ln>
          </a:bottom>
          <a:insideH>
            <a:ln w="6350">
              <a:solidFill>
                <a:schemeClr val="tx1"/>
              </a:solidFill>
            </a:ln>
          </a:insideH>
          <a:insideV>
            <a:ln w="6350">
              <a:solidFill>
                <a:schemeClr val="tx1"/>
              </a:solidFill>
            </a:ln>
          </a:insideV>
        </a:tcBdr>
        <a:fill>
          <a:noFill/>
        </a:fill>
      </a:tcStyle>
    </a:wholeTbl>
    <a:lastCol>
      <a:tcTxStyle b="on"/>
      <a:tcStyle>
        <a:tcBdr/>
      </a:tcStyle>
    </a:lastCol>
    <a:firstCol>
      <a:tcTxStyle b="on"/>
      <a:tcStyle>
        <a:tcBdr/>
      </a:tcStyle>
    </a:firstCol>
    <a:lastRow>
      <a:tcTxStyle b="on"/>
      <a:tcStyle>
        <a:tcBdr>
          <a:top>
            <a:ln w="19050">
              <a:solidFill>
                <a:schemeClr val="tx1"/>
              </a:solidFill>
            </a:ln>
          </a:top>
          <a:bottom>
            <a:ln w="6350">
              <a:solidFill>
                <a:schemeClr val="tx1"/>
              </a:solidFill>
            </a:ln>
          </a:bottom>
        </a:tcBdr>
        <a:fill>
          <a:noFill/>
        </a:fill>
      </a:tcStyle>
    </a:lastRow>
    <a:firstRow>
      <a:tcTxStyle b="on"/>
      <a:tcStyle>
        <a:tcBdr>
          <a:top>
            <a:ln w="6350">
              <a:solidFill>
                <a:schemeClr val="tx1"/>
              </a:solidFill>
            </a:ln>
          </a:top>
          <a:bottom>
            <a:ln>
              <a:noFill/>
            </a:ln>
          </a:bottom>
        </a:tcBdr>
        <a:fill>
          <a:solidFill>
            <a:srgbClr val="EEE7E7"/>
          </a:solidFill>
        </a:fill>
      </a:tcStyle>
    </a:firstRow>
  </a:tblStyle>
  <a:tblStyle styleId="{31731B84-2FA6-499F-865B-335CF6031996}" styleName="BMS Table 4">
    <a:wholeTbl>
      <a:tcTxStyle>
        <a:fontRef idx="minor"/>
        <a:schemeClr val="tx1"/>
      </a:tcTxStyle>
      <a:tcStyle>
        <a:tcBdr>
          <a:left>
            <a:ln w="6350">
              <a:solidFill>
                <a:schemeClr val="tx1"/>
              </a:solidFill>
            </a:ln>
          </a:left>
          <a:right>
            <a:ln w="6350">
              <a:solidFill>
                <a:schemeClr val="tx1"/>
              </a:solidFill>
            </a:ln>
          </a:right>
          <a:top>
            <a:ln w="6350">
              <a:solidFill>
                <a:schemeClr val="tx1"/>
              </a:solidFill>
            </a:ln>
          </a:top>
          <a:bottom>
            <a:ln w="6350">
              <a:solidFill>
                <a:schemeClr val="tx1"/>
              </a:solidFill>
            </a:ln>
          </a:bottom>
          <a:insideH>
            <a:ln w="6350">
              <a:solidFill>
                <a:schemeClr val="tx1"/>
              </a:solidFill>
            </a:ln>
          </a:insideH>
          <a:insideV>
            <a:ln w="6350">
              <a:solidFill>
                <a:schemeClr val="tx1"/>
              </a:solidFill>
            </a:ln>
          </a:insideV>
        </a:tcBdr>
        <a:fill>
          <a:noFill/>
        </a:fill>
      </a:tcStyle>
    </a:wholeTbl>
    <a:band1H>
      <a:tcStyle>
        <a:tcBdr>
          <a:top>
            <a:ln>
              <a:noFill/>
            </a:ln>
          </a:top>
        </a:tcBdr>
        <a:fill>
          <a:solidFill>
            <a:srgbClr val="EEE7E7"/>
          </a:solidFill>
        </a:fill>
      </a:tcStyle>
    </a:band1H>
    <a:band2H>
      <a:tcStyle>
        <a:tcBdr>
          <a:top>
            <a:ln>
              <a:noFill/>
            </a:ln>
          </a:top>
        </a:tcBdr>
      </a:tcStyle>
    </a:band2H>
    <a:lastCol>
      <a:tcTxStyle b="on"/>
      <a:tcStyle>
        <a:tcBdr/>
      </a:tcStyle>
    </a:lastCol>
    <a:firstCol>
      <a:tcTxStyle b="on"/>
      <a:tcStyle>
        <a:tcBdr/>
      </a:tcStyle>
    </a:firstCol>
    <a:lastRow>
      <a:tcTxStyle b="on"/>
      <a:tcStyle>
        <a:tcBdr>
          <a:top>
            <a:ln w="19050">
              <a:solidFill>
                <a:schemeClr val="tx1"/>
              </a:solidFill>
            </a:ln>
          </a:top>
          <a:bottom>
            <a:ln w="6350">
              <a:solidFill>
                <a:schemeClr val="tx1"/>
              </a:solidFill>
            </a:ln>
          </a:bottom>
        </a:tcBdr>
      </a:tcStyle>
    </a:lastRow>
    <a:firstRow>
      <a:tcTxStyle b="on">
        <a:srgbClr val="BE2BBB"/>
      </a:tcTxStyle>
      <a:tcStyle>
        <a:tcBdr/>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53" autoAdjust="0"/>
  </p:normalViewPr>
  <p:slideViewPr>
    <p:cSldViewPr snapToGrid="0">
      <p:cViewPr varScale="1">
        <p:scale>
          <a:sx n="68" d="100"/>
          <a:sy n="68" d="100"/>
        </p:scale>
        <p:origin x="592"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ntan, Cindy" userId="a4ea246a-445c-4986-b131-5c59f19d824a" providerId="ADAL" clId="{F19205BA-B931-48A6-A83E-250E9260498B}"/>
    <pc:docChg chg="modSld">
      <pc:chgData name="Fontan, Cindy" userId="a4ea246a-445c-4986-b131-5c59f19d824a" providerId="ADAL" clId="{F19205BA-B931-48A6-A83E-250E9260498B}" dt="2023-10-19T14:38:23.966" v="23" actId="20577"/>
      <pc:docMkLst>
        <pc:docMk/>
      </pc:docMkLst>
      <pc:sldChg chg="modSp mod">
        <pc:chgData name="Fontan, Cindy" userId="a4ea246a-445c-4986-b131-5c59f19d824a" providerId="ADAL" clId="{F19205BA-B931-48A6-A83E-250E9260498B}" dt="2023-10-19T14:38:23.966" v="23" actId="20577"/>
        <pc:sldMkLst>
          <pc:docMk/>
          <pc:sldMk cId="2257499827" sldId="385"/>
        </pc:sldMkLst>
        <pc:spChg chg="mod">
          <ac:chgData name="Fontan, Cindy" userId="a4ea246a-445c-4986-b131-5c59f19d824a" providerId="ADAL" clId="{F19205BA-B931-48A6-A83E-250E9260498B}" dt="2023-10-19T14:38:23.966" v="23" actId="20577"/>
          <ac:spMkLst>
            <pc:docMk/>
            <pc:sldMk cId="2257499827" sldId="385"/>
            <ac:spMk id="3" creationId="{E1A6BEC9-A52F-4958-BA9A-3040C7936CB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26330298098217E-2"/>
          <c:y val="0.120580927384077"/>
          <c:w val="0.94427370095435326"/>
          <c:h val="0.46949686414929609"/>
        </c:manualLayout>
      </c:layout>
      <c:barChart>
        <c:barDir val="col"/>
        <c:grouping val="clustered"/>
        <c:varyColors val="0"/>
        <c:ser>
          <c:idx val="0"/>
          <c:order val="0"/>
          <c:tx>
            <c:strRef>
              <c:f>Sheet1!$B$1</c:f>
              <c:strCache>
                <c:ptCount val="1"/>
                <c:pt idx="0">
                  <c:v>Pre-Activity (n=XX)</c:v>
                </c:pt>
              </c:strCache>
            </c:strRef>
          </c:tx>
          <c:spPr>
            <a:solidFill>
              <a:srgbClr val="FFD186"/>
            </a:solidFill>
            <a:ln>
              <a:noFill/>
            </a:ln>
            <a:effectLst/>
          </c:spPr>
          <c:invertIfNegative val="0"/>
          <c:dLbls>
            <c:dLbl>
              <c:idx val="0"/>
              <c:tx>
                <c:rich>
                  <a:bodyPr/>
                  <a:lstStyle/>
                  <a:p>
                    <a:fld id="{B29C2C04-0E2F-4BBE-B425-1A54C423096A}"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6B-4493-85E0-40205D02931F}"/>
                </c:ext>
              </c:extLst>
            </c:dLbl>
            <c:dLbl>
              <c:idx val="1"/>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fld id="{B272DEEA-E43A-46DE-BCF0-A72348EEC8A6}" type="VALUE">
                      <a:rPr lang="en-US" b="1"/>
                      <a:pPr>
                        <a:defRPr b="1">
                          <a:solidFill>
                            <a:schemeClr val="tx1"/>
                          </a:solidFill>
                        </a:defRPr>
                      </a:pPr>
                      <a:t>[VALUE]</a:t>
                    </a:fld>
                    <a:endParaRPr lang="en-US"/>
                  </a:p>
                </c:rich>
              </c:tx>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6B-4493-85E0-40205D02931F}"/>
                </c:ext>
              </c:extLst>
            </c:dLbl>
            <c:dLbl>
              <c:idx val="2"/>
              <c:tx>
                <c:rich>
                  <a:bodyPr/>
                  <a:lstStyle/>
                  <a:p>
                    <a:fld id="{96D8F0C5-45DA-4C08-A5E2-CFAF36AB084B}"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16B-4493-85E0-40205D02931F}"/>
                </c:ext>
              </c:extLst>
            </c:dLbl>
            <c:dLbl>
              <c:idx val="3"/>
              <c:tx>
                <c:rich>
                  <a:bodyPr/>
                  <a:lstStyle/>
                  <a:p>
                    <a:fld id="{2EE26A7E-6B46-45B9-B774-0469FD37B1BB}" type="VALUE">
                      <a:rPr lang="en-US" b="0">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16B-4493-85E0-40205D02931F}"/>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 #1</c:v>
                </c:pt>
                <c:pt idx="1">
                  <c:v>LO #2</c:v>
                </c:pt>
                <c:pt idx="2">
                  <c:v>LO #3</c:v>
                </c:pt>
              </c:strCache>
            </c:strRef>
          </c:cat>
          <c:val>
            <c:numRef>
              <c:f>Sheet1!$B$2:$B$4</c:f>
              <c:numCache>
                <c:formatCode>0%</c:formatCode>
                <c:ptCount val="3"/>
                <c:pt idx="0">
                  <c:v>0.37</c:v>
                </c:pt>
                <c:pt idx="1">
                  <c:v>0.3</c:v>
                </c:pt>
                <c:pt idx="2">
                  <c:v>0.35</c:v>
                </c:pt>
              </c:numCache>
            </c:numRef>
          </c:val>
          <c:extLst>
            <c:ext xmlns:c16="http://schemas.microsoft.com/office/drawing/2014/chart" uri="{C3380CC4-5D6E-409C-BE32-E72D297353CC}">
              <c16:uniqueId val="{00000004-F16B-4493-85E0-40205D02931F}"/>
            </c:ext>
          </c:extLst>
        </c:ser>
        <c:ser>
          <c:idx val="1"/>
          <c:order val="1"/>
          <c:tx>
            <c:strRef>
              <c:f>Sheet1!$C$1</c:f>
              <c:strCache>
                <c:ptCount val="1"/>
                <c:pt idx="0">
                  <c:v>Post-Activity (n=XX)</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fld id="{CDD05EA0-1EF3-4A8A-9DA5-AF2FE13C92D0}" type="VALUE">
                      <a:rPr lang="en-US" b="1"/>
                      <a:pPr>
                        <a:defRPr b="1">
                          <a:solidFill>
                            <a:schemeClr val="tx1"/>
                          </a:solidFill>
                        </a:defRPr>
                      </a:pPr>
                      <a:t>[VALUE]</a:t>
                    </a:fld>
                    <a:endParaRPr lang="en-US"/>
                  </a:p>
                </c:rich>
              </c:tx>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16B-4493-85E0-40205D02931F}"/>
                </c:ext>
              </c:extLst>
            </c:dLbl>
            <c:dLbl>
              <c:idx val="1"/>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fld id="{E204BA35-0D8E-45A4-A666-6662148DE6E8}" type="VALUE">
                      <a:rPr lang="en-US" b="1"/>
                      <a:pPr>
                        <a:defRPr b="1">
                          <a:solidFill>
                            <a:schemeClr val="tx1"/>
                          </a:solidFill>
                        </a:defRPr>
                      </a:pPr>
                      <a:t>[VALUE]</a:t>
                    </a:fld>
                    <a:endParaRPr lang="en-US"/>
                  </a:p>
                </c:rich>
              </c:tx>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16B-4493-85E0-40205D02931F}"/>
                </c:ext>
              </c:extLst>
            </c:dLbl>
            <c:dLbl>
              <c:idx val="2"/>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fld id="{3B7CA624-7FB7-4A39-890F-322D2F78A56F}" type="VALUE">
                      <a:rPr lang="en-US" b="1"/>
                      <a:pPr>
                        <a:defRPr b="1">
                          <a:solidFill>
                            <a:schemeClr val="tx1"/>
                          </a:solidFill>
                        </a:defRPr>
                      </a:pPr>
                      <a:t>[VALUE]</a:t>
                    </a:fld>
                    <a:endParaRPr lang="en-US"/>
                  </a:p>
                </c:rich>
              </c:tx>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16B-4493-85E0-40205D02931F}"/>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 #1</c:v>
                </c:pt>
                <c:pt idx="1">
                  <c:v>LO #2</c:v>
                </c:pt>
                <c:pt idx="2">
                  <c:v>LO #3</c:v>
                </c:pt>
              </c:strCache>
            </c:strRef>
          </c:cat>
          <c:val>
            <c:numRef>
              <c:f>Sheet1!$C$2:$C$4</c:f>
              <c:numCache>
                <c:formatCode>0%</c:formatCode>
                <c:ptCount val="3"/>
                <c:pt idx="0">
                  <c:v>0.45</c:v>
                </c:pt>
                <c:pt idx="1">
                  <c:v>0.61</c:v>
                </c:pt>
                <c:pt idx="2">
                  <c:v>0.56000000000000005</c:v>
                </c:pt>
              </c:numCache>
            </c:numRef>
          </c:val>
          <c:extLst>
            <c:ext xmlns:c16="http://schemas.microsoft.com/office/drawing/2014/chart" uri="{C3380CC4-5D6E-409C-BE32-E72D297353CC}">
              <c16:uniqueId val="{00000008-F16B-4493-85E0-40205D02931F}"/>
            </c:ext>
          </c:extLst>
        </c:ser>
        <c:ser>
          <c:idx val="2"/>
          <c:order val="2"/>
          <c:tx>
            <c:strRef>
              <c:f>Sheet1!$D$1</c:f>
              <c:strCache>
                <c:ptCount val="1"/>
                <c:pt idx="0">
                  <c:v>Remaining Gaps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 #1</c:v>
                </c:pt>
                <c:pt idx="1">
                  <c:v>LO #2</c:v>
                </c:pt>
                <c:pt idx="2">
                  <c:v>LO #3</c:v>
                </c:pt>
              </c:strCache>
            </c:strRef>
          </c:cat>
          <c:val>
            <c:numRef>
              <c:f>Sheet1!$D$2:$D$4</c:f>
              <c:numCache>
                <c:formatCode>0%</c:formatCode>
                <c:ptCount val="3"/>
                <c:pt idx="0">
                  <c:v>0.55000000000000004</c:v>
                </c:pt>
                <c:pt idx="1">
                  <c:v>0.39</c:v>
                </c:pt>
                <c:pt idx="2">
                  <c:v>0.44</c:v>
                </c:pt>
              </c:numCache>
            </c:numRef>
          </c:val>
          <c:extLst>
            <c:ext xmlns:c16="http://schemas.microsoft.com/office/drawing/2014/chart" uri="{C3380CC4-5D6E-409C-BE32-E72D297353CC}">
              <c16:uniqueId val="{00000009-F16B-4493-85E0-40205D02931F}"/>
            </c:ext>
          </c:extLst>
        </c:ser>
        <c:dLbls>
          <c:dLblPos val="outEnd"/>
          <c:showLegendKey val="0"/>
          <c:showVal val="1"/>
          <c:showCatName val="0"/>
          <c:showSerName val="0"/>
          <c:showPercent val="0"/>
          <c:showBubbleSize val="0"/>
        </c:dLbls>
        <c:gapWidth val="219"/>
        <c:axId val="996314416"/>
        <c:axId val="996314960"/>
      </c:barChart>
      <c:catAx>
        <c:axId val="996314416"/>
        <c:scaling>
          <c:orientation val="minMax"/>
        </c:scaling>
        <c:delete val="1"/>
        <c:axPos val="b"/>
        <c:numFmt formatCode="General" sourceLinked="1"/>
        <c:majorTickMark val="none"/>
        <c:minorTickMark val="none"/>
        <c:tickLblPos val="nextTo"/>
        <c:crossAx val="996314960"/>
        <c:crosses val="autoZero"/>
        <c:auto val="0"/>
        <c:lblAlgn val="ctr"/>
        <c:lblOffset val="100"/>
        <c:tickLblSkip val="1"/>
        <c:noMultiLvlLbl val="1"/>
      </c:catAx>
      <c:valAx>
        <c:axId val="996314960"/>
        <c:scaling>
          <c:orientation val="minMax"/>
          <c:max val="1"/>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Absolute</a:t>
                </a:r>
                <a:r>
                  <a:rPr lang="en-US" baseline="0"/>
                  <a:t> Percentage Gains </a:t>
                </a:r>
                <a:endParaRPr lang="en-US"/>
              </a:p>
            </c:rich>
          </c:tx>
          <c:layout>
            <c:manualLayout>
              <c:xMode val="edge"/>
              <c:yMode val="edge"/>
              <c:x val="1.1985018726591761E-2"/>
              <c:y val="5.4193332216451638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996314416"/>
        <c:crosses val="autoZero"/>
        <c:crossBetween val="between"/>
        <c:majorUnit val="0.2"/>
      </c:valAx>
      <c:spPr>
        <a:noFill/>
        <a:ln>
          <a:noFill/>
        </a:ln>
        <a:effectLst/>
      </c:spPr>
    </c:plotArea>
    <c:legend>
      <c:legendPos val="t"/>
      <c:legendEntry>
        <c:idx val="0"/>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ayout>
        <c:manualLayout>
          <c:xMode val="edge"/>
          <c:yMode val="edge"/>
          <c:x val="9.115450901529186E-2"/>
          <c:y val="5.8402492641436259E-2"/>
          <c:w val="0.85949564445105209"/>
          <c:h val="0.11912237748337955"/>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79759635308746E-2"/>
          <c:y val="0.16437642169728786"/>
          <c:w val="0.91275455777902081"/>
          <c:h val="0.66900586435741483"/>
        </c:manualLayout>
      </c:layout>
      <c:barChart>
        <c:barDir val="col"/>
        <c:grouping val="clustered"/>
        <c:varyColors val="0"/>
        <c:ser>
          <c:idx val="0"/>
          <c:order val="0"/>
          <c:tx>
            <c:strRef>
              <c:f>Sheet1!$B$1</c:f>
              <c:strCache>
                <c:ptCount val="1"/>
                <c:pt idx="0">
                  <c:v>% of Learners (N=X)</c:v>
                </c:pt>
              </c:strCache>
            </c:strRef>
          </c:tx>
          <c:spPr>
            <a:solidFill>
              <a:srgbClr val="595454"/>
            </a:solidFill>
            <a:ln>
              <a:noFill/>
            </a:ln>
            <a:effectLst/>
          </c:spPr>
          <c:invertIfNegative val="0"/>
          <c:cat>
            <c:strRef>
              <c:f>Sheet1!$A$2:$A$5</c:f>
              <c:strCache>
                <c:ptCount val="4"/>
                <c:pt idx="0">
                  <c:v>Change 1</c:v>
                </c:pt>
                <c:pt idx="1">
                  <c:v>Change 2</c:v>
                </c:pt>
                <c:pt idx="2">
                  <c:v>Change 3</c:v>
                </c:pt>
                <c:pt idx="3">
                  <c:v>Change 4</c:v>
                </c:pt>
              </c:strCache>
            </c:strRef>
          </c:cat>
          <c:val>
            <c:numRef>
              <c:f>Sheet1!$B$2:$B$5</c:f>
              <c:numCache>
                <c:formatCode>0%</c:formatCode>
                <c:ptCount val="4"/>
                <c:pt idx="0">
                  <c:v>0.3</c:v>
                </c:pt>
                <c:pt idx="1">
                  <c:v>0.15</c:v>
                </c:pt>
                <c:pt idx="2">
                  <c:v>0.2</c:v>
                </c:pt>
                <c:pt idx="3">
                  <c:v>0.25</c:v>
                </c:pt>
              </c:numCache>
            </c:numRef>
          </c:val>
          <c:extLst>
            <c:ext xmlns:c16="http://schemas.microsoft.com/office/drawing/2014/chart" uri="{C3380CC4-5D6E-409C-BE32-E72D297353CC}">
              <c16:uniqueId val="{00000000-4153-4405-8A32-2743910F5C2A}"/>
            </c:ext>
          </c:extLst>
        </c:ser>
        <c:ser>
          <c:idx val="1"/>
          <c:order val="1"/>
          <c:tx>
            <c:strRef>
              <c:f>Sheet1!$C$1</c:f>
              <c:strCache>
                <c:ptCount val="1"/>
              </c:strCache>
            </c:strRef>
          </c:tx>
          <c:spPr>
            <a:solidFill>
              <a:srgbClr val="A69F9F"/>
            </a:solidFill>
            <a:ln>
              <a:noFill/>
            </a:ln>
            <a:effectLst/>
          </c:spPr>
          <c:invertIfNegative val="0"/>
          <c:cat>
            <c:strRef>
              <c:f>Sheet1!$A$2:$A$5</c:f>
              <c:strCache>
                <c:ptCount val="4"/>
                <c:pt idx="0">
                  <c:v>Change 1</c:v>
                </c:pt>
                <c:pt idx="1">
                  <c:v>Change 2</c:v>
                </c:pt>
                <c:pt idx="2">
                  <c:v>Change 3</c:v>
                </c:pt>
                <c:pt idx="3">
                  <c:v>Change 4</c:v>
                </c:pt>
              </c:strCache>
            </c:strRef>
          </c:cat>
          <c:val>
            <c:numRef>
              <c:f>Sheet1!$C$2:$C$5</c:f>
              <c:numCache>
                <c:formatCode>General</c:formatCode>
                <c:ptCount val="4"/>
              </c:numCache>
            </c:numRef>
          </c:val>
          <c:extLst>
            <c:ext xmlns:c16="http://schemas.microsoft.com/office/drawing/2014/chart" uri="{C3380CC4-5D6E-409C-BE32-E72D297353CC}">
              <c16:uniqueId val="{00000001-4153-4405-8A32-2743910F5C2A}"/>
            </c:ext>
          </c:extLst>
        </c:ser>
        <c:dLbls>
          <c:showLegendKey val="0"/>
          <c:showVal val="0"/>
          <c:showCatName val="0"/>
          <c:showSerName val="0"/>
          <c:showPercent val="0"/>
          <c:showBubbleSize val="0"/>
        </c:dLbls>
        <c:gapWidth val="219"/>
        <c:overlap val="-27"/>
        <c:axId val="856896424"/>
        <c:axId val="856895112"/>
      </c:barChart>
      <c:catAx>
        <c:axId val="85689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454"/>
                </a:solidFill>
                <a:latin typeface="+mn-lt"/>
                <a:ea typeface="+mn-ea"/>
                <a:cs typeface="+mn-cs"/>
              </a:defRPr>
            </a:pPr>
            <a:endParaRPr lang="en-US"/>
          </a:p>
        </c:txPr>
        <c:crossAx val="856895112"/>
        <c:crosses val="autoZero"/>
        <c:auto val="1"/>
        <c:lblAlgn val="ctr"/>
        <c:lblOffset val="100"/>
        <c:noMultiLvlLbl val="0"/>
      </c:catAx>
      <c:valAx>
        <c:axId val="856895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6896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78457444556712"/>
          <c:y val="9.9211876150850573E-2"/>
          <c:w val="0.5220739554718663"/>
          <c:h val="0.82395668721143289"/>
        </c:manualLayout>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46C-438F-9B59-2975C2AEA26D}"/>
              </c:ext>
            </c:extLst>
          </c:dPt>
          <c:dPt>
            <c:idx val="1"/>
            <c:bubble3D val="0"/>
            <c:spPr>
              <a:solidFill>
                <a:schemeClr val="bg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46C-438F-9B59-2975C2AEA26D}"/>
              </c:ext>
            </c:extLst>
          </c:dPt>
          <c:dPt>
            <c:idx val="2"/>
            <c:bubble3D val="0"/>
            <c:spPr>
              <a:solidFill>
                <a:schemeClr val="accent6"/>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46C-438F-9B59-2975C2AEA26D}"/>
              </c:ext>
            </c:extLst>
          </c:dPt>
          <c:dPt>
            <c:idx val="3"/>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46C-438F-9B59-2975C2AEA26D}"/>
              </c:ext>
            </c:extLst>
          </c:dPt>
          <c:dPt>
            <c:idx val="4"/>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B46C-438F-9B59-2975C2AEA26D}"/>
              </c:ext>
            </c:extLst>
          </c:dPt>
          <c:dPt>
            <c:idx val="5"/>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B46C-438F-9B59-2975C2AEA26D}"/>
              </c:ext>
            </c:extLst>
          </c:dPt>
          <c:dPt>
            <c:idx val="6"/>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B46C-438F-9B59-2975C2AEA26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Adverse Events</c:v>
                </c:pt>
                <c:pt idx="1">
                  <c:v>Biomarker testing</c:v>
                </c:pt>
                <c:pt idx="2">
                  <c:v>Sequencing </c:v>
                </c:pt>
                <c:pt idx="3">
                  <c:v>Clinical Data</c:v>
                </c:pt>
                <c:pt idx="4">
                  <c:v>Topic #1</c:v>
                </c:pt>
                <c:pt idx="5">
                  <c:v>Topic #2</c:v>
                </c:pt>
                <c:pt idx="6">
                  <c:v>Topic #3</c:v>
                </c:pt>
              </c:strCache>
            </c:strRef>
          </c:cat>
          <c:val>
            <c:numRef>
              <c:f>Sheet1!$B$2:$B$8</c:f>
              <c:numCache>
                <c:formatCode>0%</c:formatCode>
                <c:ptCount val="7"/>
                <c:pt idx="0">
                  <c:v>0.5</c:v>
                </c:pt>
                <c:pt idx="1">
                  <c:v>0.08</c:v>
                </c:pt>
                <c:pt idx="2">
                  <c:v>0.08</c:v>
                </c:pt>
                <c:pt idx="3">
                  <c:v>0.08</c:v>
                </c:pt>
                <c:pt idx="4">
                  <c:v>0.08</c:v>
                </c:pt>
                <c:pt idx="5">
                  <c:v>0.08</c:v>
                </c:pt>
                <c:pt idx="6">
                  <c:v>0.08</c:v>
                </c:pt>
              </c:numCache>
            </c:numRef>
          </c:val>
          <c:extLst>
            <c:ext xmlns:c16="http://schemas.microsoft.com/office/drawing/2014/chart" uri="{C3380CC4-5D6E-409C-BE32-E72D297353CC}">
              <c16:uniqueId val="{0000000E-B46C-438F-9B59-2975C2AEA26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3846672673291498E-2"/>
          <c:y val="0.2104095583838044"/>
          <c:w val="0.41316169860958835"/>
          <c:h val="0.565058300853744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t>Attendance</a:t>
            </a:r>
            <a:r>
              <a:rPr lang="en-US" sz="1600" b="1" baseline="0"/>
              <a:t> (% and n value)</a:t>
            </a:r>
            <a:endParaRPr lang="en-US" sz="1600" b="1"/>
          </a:p>
        </c:rich>
      </c:tx>
      <c:layout>
        <c:manualLayout>
          <c:xMode val="edge"/>
          <c:yMode val="edge"/>
          <c:x val="0.1473040699369913"/>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034612789637243"/>
          <c:y val="0.12140230414333432"/>
          <c:w val="0.65447081628109938"/>
          <c:h val="0.75144541909883866"/>
        </c:manualLayout>
      </c:layout>
      <c:pieChart>
        <c:varyColors val="1"/>
        <c:ser>
          <c:idx val="0"/>
          <c:order val="0"/>
          <c:tx>
            <c:strRef>
              <c:f>Sheet1!$B$1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D8-4489-833C-D0A38F808A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D8-4489-833C-D0A38F808A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D8-4489-833C-D0A38F808A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D8-4489-833C-D0A38F808AB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D8-4489-833C-D0A38F808AB3}"/>
              </c:ext>
            </c:extLst>
          </c:dPt>
          <c:dLbls>
            <c:dLbl>
              <c:idx val="0"/>
              <c:layout>
                <c:manualLayout>
                  <c:x val="-0.22270872915050796"/>
                  <c:y val="0"/>
                </c:manualLayout>
              </c:layout>
              <c:tx>
                <c:rich>
                  <a:bodyPr/>
                  <a:lstStyle/>
                  <a:p>
                    <a:fld id="{7DE7EA93-FD9C-4231-BEE3-8265E908EABA}" type="PERCENTAGE">
                      <a:rPr lang="en-US" smtClean="0"/>
                      <a:pPr/>
                      <a:t>[PERCENTAGE]</a:t>
                    </a:fld>
                    <a:r>
                      <a:rPr lang="en-US"/>
                      <a:t>, 100</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D8-4489-833C-D0A38F808AB3}"/>
                </c:ext>
              </c:extLst>
            </c:dLbl>
            <c:dLbl>
              <c:idx val="1"/>
              <c:layout>
                <c:manualLayout>
                  <c:x val="0.12458741682057989"/>
                  <c:y val="-0.14456999125109363"/>
                </c:manualLayout>
              </c:layout>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fld id="{929DE574-885E-4044-B378-37ACCA331D5E}" type="VALUE">
                      <a:rPr lang="en-US" smtClean="0"/>
                      <a:pPr>
                        <a:defRPr/>
                      </a:pPr>
                      <a:t>[VALUE]</a:t>
                    </a:fld>
                    <a:r>
                      <a:rPr lang="en-US"/>
                      <a:t>, 50</a:t>
                    </a:r>
                  </a:p>
                </c:rich>
              </c:tx>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D8-4489-833C-D0A38F808AB3}"/>
                </c:ext>
              </c:extLst>
            </c:dLbl>
            <c:dLbl>
              <c:idx val="2"/>
              <c:layout>
                <c:manualLayout>
                  <c:x val="0.18480302052863667"/>
                  <c:y val="3.8228346456692913E-3"/>
                </c:manualLayout>
              </c:layout>
              <c:tx>
                <c:rich>
                  <a:bodyPr/>
                  <a:lstStyle/>
                  <a:p>
                    <a:fld id="{69555DE1-567C-4307-AC30-A451BE6DCC9D}" type="VALUE">
                      <a:rPr lang="en-US" smtClean="0"/>
                      <a:pPr/>
                      <a:t>[VALUE]</a:t>
                    </a:fld>
                    <a:r>
                      <a:rPr lang="en-US"/>
                      <a:t>, 25</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D8-4489-833C-D0A38F808AB3}"/>
                </c:ext>
              </c:extLst>
            </c:dLbl>
            <c:dLbl>
              <c:idx val="3"/>
              <c:layout>
                <c:manualLayout>
                  <c:x val="0.15777440371512649"/>
                  <c:y val="6.3888888888888884E-2"/>
                </c:manualLayout>
              </c:layout>
              <c:tx>
                <c:rich>
                  <a:bodyPr/>
                  <a:lstStyle/>
                  <a:p>
                    <a:fld id="{5DE46C06-5C4B-4D9B-A4ED-D3BE0AA9B996}" type="VALUE">
                      <a:rPr lang="en-US" smtClean="0"/>
                      <a:pPr/>
                      <a:t>[VALUE]</a:t>
                    </a:fld>
                    <a:r>
                      <a:rPr lang="en-US"/>
                      <a:t>, 25</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AD8-4489-833C-D0A38F808AB3}"/>
                </c:ext>
              </c:extLst>
            </c:dLbl>
            <c:dLbl>
              <c:idx val="4"/>
              <c:layout>
                <c:manualLayout>
                  <c:x val="8.9385013564983726E-2"/>
                  <c:y val="8.2291338582677162E-2"/>
                </c:manualLayout>
              </c:layout>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fld id="{684145C2-7328-4FC6-AC0D-9E840CEDBF85}" type="VALUE">
                      <a:rPr lang="en-US" smtClean="0"/>
                      <a:pPr>
                        <a:defRPr/>
                      </a:pPr>
                      <a:t>[VALUE]</a:t>
                    </a:fld>
                    <a:r>
                      <a:rPr lang="en-US"/>
                      <a:t>, 25</a:t>
                    </a:r>
                  </a:p>
                </c:rich>
              </c:tx>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AD8-4489-833C-D0A38F808AB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MD/DO</c:v>
                </c:pt>
                <c:pt idx="1">
                  <c:v>Nurse/NP</c:v>
                </c:pt>
                <c:pt idx="2">
                  <c:v>PA</c:v>
                </c:pt>
                <c:pt idx="3">
                  <c:v>Pharm</c:v>
                </c:pt>
                <c:pt idx="4">
                  <c:v>Other</c:v>
                </c:pt>
              </c:strCache>
            </c:strRef>
          </c:cat>
          <c:val>
            <c:numRef>
              <c:f>Sheet1!$B$2:$B$6</c:f>
              <c:numCache>
                <c:formatCode>0%</c:formatCode>
                <c:ptCount val="5"/>
                <c:pt idx="0">
                  <c:v>0.5</c:v>
                </c:pt>
                <c:pt idx="1">
                  <c:v>0.2</c:v>
                </c:pt>
                <c:pt idx="2">
                  <c:v>0.1</c:v>
                </c:pt>
                <c:pt idx="3">
                  <c:v>0.1</c:v>
                </c:pt>
                <c:pt idx="4">
                  <c:v>0.1</c:v>
                </c:pt>
              </c:numCache>
            </c:numRef>
          </c:val>
          <c:extLst>
            <c:ext xmlns:c16="http://schemas.microsoft.com/office/drawing/2014/chart" uri="{C3380CC4-5D6E-409C-BE32-E72D297353CC}">
              <c16:uniqueId val="{0000000C-7AD8-4489-833C-D0A38F808AB3}"/>
            </c:ext>
          </c:extLst>
        </c:ser>
        <c:ser>
          <c:idx val="1"/>
          <c:order val="1"/>
          <c:tx>
            <c:strRef>
              <c:f>Sheet1!$C$1</c:f>
              <c:strCache>
                <c:ptCount val="1"/>
                <c:pt idx="0">
                  <c:v>Value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0581-4C66-A42B-394380A214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0581-4C66-A42B-394380A214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F-0581-4C66-A42B-394380A214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1-0581-4C66-A42B-394380A214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3-0581-4C66-A42B-394380A2141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MD/DO</c:v>
                </c:pt>
                <c:pt idx="1">
                  <c:v>Nurse/NP</c:v>
                </c:pt>
                <c:pt idx="2">
                  <c:v>PA</c:v>
                </c:pt>
                <c:pt idx="3">
                  <c:v>Pharm</c:v>
                </c:pt>
                <c:pt idx="4">
                  <c:v>Other</c:v>
                </c:pt>
              </c:strCache>
            </c:strRef>
          </c:cat>
          <c:val>
            <c:numRef>
              <c:f>Sheet1!$C$2:$C$6</c:f>
              <c:numCache>
                <c:formatCode>General</c:formatCode>
                <c:ptCount val="5"/>
                <c:pt idx="0">
                  <c:v>100</c:v>
                </c:pt>
                <c:pt idx="1">
                  <c:v>50</c:v>
                </c:pt>
                <c:pt idx="2">
                  <c:v>10</c:v>
                </c:pt>
                <c:pt idx="3">
                  <c:v>20</c:v>
                </c:pt>
                <c:pt idx="4">
                  <c:v>10</c:v>
                </c:pt>
              </c:numCache>
            </c:numRef>
          </c:val>
          <c:extLst>
            <c:ext xmlns:c16="http://schemas.microsoft.com/office/drawing/2014/chart" uri="{C3380CC4-5D6E-409C-BE32-E72D297353CC}">
              <c16:uniqueId val="{0000000E-7AD8-4489-833C-D0A38F808AB3}"/>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2414851268591427"/>
          <c:w val="0.99768135985648521"/>
          <c:h val="0.16474037620297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sz="1600" b="1">
                <a:solidFill>
                  <a:schemeClr val="tx1"/>
                </a:solidFill>
              </a:rPr>
              <a:t>Attendance by</a:t>
            </a:r>
            <a:r>
              <a:rPr lang="en-US" sz="1600" b="1" baseline="0">
                <a:solidFill>
                  <a:schemeClr val="tx1"/>
                </a:solidFill>
              </a:rPr>
              <a:t> Degree Type</a:t>
            </a:r>
          </a:p>
          <a:p>
            <a:pPr>
              <a:defRPr>
                <a:solidFill>
                  <a:schemeClr val="tx1"/>
                </a:solidFill>
              </a:defRPr>
            </a:pPr>
            <a:r>
              <a:rPr lang="en-US" sz="1600" b="1">
                <a:solidFill>
                  <a:schemeClr val="tx1"/>
                </a:solidFill>
              </a:rPr>
              <a:t> (include % and n value</a:t>
            </a:r>
            <a:r>
              <a:rPr lang="en-US" b="1">
                <a:solidFill>
                  <a:schemeClr val="tx1"/>
                </a:solidFill>
              </a:rPr>
              <a:t>)</a:t>
            </a:r>
          </a:p>
        </c:rich>
      </c:tx>
      <c:layout>
        <c:manualLayout>
          <c:xMode val="edge"/>
          <c:yMode val="edge"/>
          <c:x val="0.24518520958846693"/>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034612789637243"/>
          <c:y val="0.12140230414333432"/>
          <c:w val="0.65447081628109938"/>
          <c:h val="0.75144541909883866"/>
        </c:manualLayout>
      </c:layout>
      <c:pieChart>
        <c:varyColors val="1"/>
        <c:ser>
          <c:idx val="0"/>
          <c:order val="0"/>
          <c:tx>
            <c:strRef>
              <c:f>Sheet1!$B$1</c:f>
              <c:strCache>
                <c:ptCount val="1"/>
                <c:pt idx="0">
                  <c:v>Value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77-B348-A863-0C173B94BE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677-B348-A863-0C173B94BE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77-B348-A863-0C173B94BE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677-B348-A863-0C173B94BE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677-B348-A863-0C173B94BEE0}"/>
              </c:ext>
            </c:extLst>
          </c:dPt>
          <c:dLbls>
            <c:dLbl>
              <c:idx val="0"/>
              <c:layout>
                <c:manualLayout>
                  <c:x val="-0.10759746171733413"/>
                  <c:y val="-5.144758370180728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77-B348-A863-0C173B94BEE0}"/>
                </c:ext>
              </c:extLst>
            </c:dLbl>
            <c:dLbl>
              <c:idx val="1"/>
              <c:layout>
                <c:manualLayout>
                  <c:x val="6.7545984616664889E-2"/>
                  <c:y val="-9.49600390240744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77-B348-A863-0C173B94BEE0}"/>
                </c:ext>
              </c:extLst>
            </c:dLbl>
            <c:dLbl>
              <c:idx val="2"/>
              <c:layout>
                <c:manualLayout>
                  <c:x val="0.11974748189341734"/>
                  <c:y val="-1.659179108214187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77-B348-A863-0C173B94BEE0}"/>
                </c:ext>
              </c:extLst>
            </c:dLbl>
            <c:dLbl>
              <c:idx val="3"/>
              <c:layout>
                <c:manualLayout>
                  <c:x val="6.3684630775772785E-2"/>
                  <c:y val="8.373777518608480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77-B348-A863-0C173B94BEE0}"/>
                </c:ext>
              </c:extLst>
            </c:dLbl>
            <c:dLbl>
              <c:idx val="4"/>
              <c:layout>
                <c:manualLayout>
                  <c:x val="1.4435563836308458E-3"/>
                  <c:y val="8.20316744821952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77-B348-A863-0C173B94BEE0}"/>
                </c:ext>
              </c:extLst>
            </c:dLbl>
            <c:spPr>
              <a:noFill/>
              <a:ln>
                <a:noFill/>
              </a:ln>
              <a:effectLst/>
            </c:spPr>
            <c:txPr>
              <a:bodyPr rot="0" spcFirstLastPara="1" vertOverflow="ellipsis" vert="horz" wrap="square" anchor="ctr" anchorCtr="0"/>
              <a:lstStyle/>
              <a:p>
                <a:pPr algn="just">
                  <a:defRPr sz="12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Specialty 1</c:v>
                </c:pt>
                <c:pt idx="1">
                  <c:v>Specialty 2</c:v>
                </c:pt>
                <c:pt idx="2">
                  <c:v>Specialty 3</c:v>
                </c:pt>
                <c:pt idx="3">
                  <c:v>Specialty 4</c:v>
                </c:pt>
                <c:pt idx="4">
                  <c:v>Other</c:v>
                </c:pt>
              </c:strCache>
            </c:strRef>
          </c:cat>
          <c:val>
            <c:numRef>
              <c:f>Sheet1!$B$2:$B$6</c:f>
              <c:numCache>
                <c:formatCode>0%</c:formatCode>
                <c:ptCount val="5"/>
                <c:pt idx="0">
                  <c:v>0.4</c:v>
                </c:pt>
                <c:pt idx="1">
                  <c:v>0.2</c:v>
                </c:pt>
                <c:pt idx="2">
                  <c:v>0.2</c:v>
                </c:pt>
                <c:pt idx="3">
                  <c:v>0.1</c:v>
                </c:pt>
                <c:pt idx="4">
                  <c:v>0.1</c:v>
                </c:pt>
              </c:numCache>
            </c:numRef>
          </c:val>
          <c:extLst>
            <c:ext xmlns:c16="http://schemas.microsoft.com/office/drawing/2014/chart" uri="{C3380CC4-5D6E-409C-BE32-E72D297353CC}">
              <c16:uniqueId val="{0000000C-2677-B348-A863-0C173B94BEE0}"/>
            </c:ext>
          </c:extLst>
        </c:ser>
        <c:dLbls>
          <c:dLblPos val="bestFit"/>
          <c:showLegendKey val="0"/>
          <c:showVal val="1"/>
          <c:showCatName val="0"/>
          <c:showSerName val="0"/>
          <c:showPercent val="0"/>
          <c:showBubbleSize val="0"/>
          <c:showLeaderLines val="1"/>
        </c:dLbls>
        <c:firstSliceAng val="16"/>
      </c:pieChart>
      <c:spPr>
        <a:noFill/>
        <a:ln>
          <a:noFill/>
        </a:ln>
        <a:effectLst/>
      </c:spPr>
    </c:plotArea>
    <c:legend>
      <c:legendPos val="b"/>
      <c:layout>
        <c:manualLayout>
          <c:xMode val="edge"/>
          <c:yMode val="edge"/>
          <c:x val="0"/>
          <c:y val="0.93525971314825374"/>
          <c:w val="1"/>
          <c:h val="5.49551150989365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t>Breakdown by</a:t>
            </a:r>
            <a:r>
              <a:rPr lang="en-US" sz="1600" b="1" baseline="0"/>
              <a:t> Specialty</a:t>
            </a:r>
            <a:endParaRPr lang="en-US" sz="1600" b="1"/>
          </a:p>
        </c:rich>
      </c:tx>
      <c:layout>
        <c:manualLayout>
          <c:xMode val="edge"/>
          <c:yMode val="edge"/>
          <c:x val="0.29784735759960407"/>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034612789637243"/>
          <c:y val="0.12140230414333432"/>
          <c:w val="0.65447081628109938"/>
          <c:h val="0.75144541909883866"/>
        </c:manualLayout>
      </c:layout>
      <c:pieChart>
        <c:varyColors val="1"/>
        <c:ser>
          <c:idx val="0"/>
          <c:order val="0"/>
          <c:tx>
            <c:strRef>
              <c:f>Sheet1!$B$1</c:f>
              <c:strCache>
                <c:ptCount val="1"/>
                <c:pt idx="0">
                  <c:v>Value</c:v>
                </c:pt>
              </c:strCache>
            </c:strRef>
          </c:tx>
          <c:spPr>
            <a:solidFill>
              <a:srgbClr val="A69F9F"/>
            </a:solidFill>
          </c:spPr>
          <c:dPt>
            <c:idx val="0"/>
            <c:bubble3D val="0"/>
            <c:spPr>
              <a:solidFill>
                <a:srgbClr val="A69F9F"/>
              </a:solidFill>
              <a:ln w="19050">
                <a:solidFill>
                  <a:schemeClr val="lt1"/>
                </a:solidFill>
              </a:ln>
              <a:effectLst/>
            </c:spPr>
            <c:extLst>
              <c:ext xmlns:c16="http://schemas.microsoft.com/office/drawing/2014/chart" uri="{C3380CC4-5D6E-409C-BE32-E72D297353CC}">
                <c16:uniqueId val="{00000001-2677-B348-A863-0C173B94BEE0}"/>
              </c:ext>
            </c:extLst>
          </c:dPt>
          <c:dPt>
            <c:idx val="1"/>
            <c:bubble3D val="0"/>
            <c:spPr>
              <a:solidFill>
                <a:srgbClr val="A69F9F"/>
              </a:solidFill>
              <a:ln w="19050">
                <a:solidFill>
                  <a:schemeClr val="lt1"/>
                </a:solidFill>
              </a:ln>
              <a:effectLst/>
            </c:spPr>
            <c:extLst>
              <c:ext xmlns:c16="http://schemas.microsoft.com/office/drawing/2014/chart" uri="{C3380CC4-5D6E-409C-BE32-E72D297353CC}">
                <c16:uniqueId val="{00000003-2677-B348-A863-0C173B94BEE0}"/>
              </c:ext>
            </c:extLst>
          </c:dPt>
          <c:dPt>
            <c:idx val="2"/>
            <c:bubble3D val="0"/>
            <c:spPr>
              <a:solidFill>
                <a:srgbClr val="A69F9F"/>
              </a:solidFill>
              <a:ln w="19050">
                <a:solidFill>
                  <a:schemeClr val="lt1"/>
                </a:solidFill>
              </a:ln>
              <a:effectLst/>
            </c:spPr>
            <c:extLst>
              <c:ext xmlns:c16="http://schemas.microsoft.com/office/drawing/2014/chart" uri="{C3380CC4-5D6E-409C-BE32-E72D297353CC}">
                <c16:uniqueId val="{00000005-2677-B348-A863-0C173B94BEE0}"/>
              </c:ext>
            </c:extLst>
          </c:dPt>
          <c:dPt>
            <c:idx val="3"/>
            <c:bubble3D val="0"/>
            <c:spPr>
              <a:solidFill>
                <a:srgbClr val="A69F9F"/>
              </a:solidFill>
              <a:ln w="19050">
                <a:solidFill>
                  <a:schemeClr val="lt1"/>
                </a:solidFill>
              </a:ln>
              <a:effectLst/>
            </c:spPr>
            <c:extLst>
              <c:ext xmlns:c16="http://schemas.microsoft.com/office/drawing/2014/chart" uri="{C3380CC4-5D6E-409C-BE32-E72D297353CC}">
                <c16:uniqueId val="{00000007-2677-B348-A863-0C173B94BEE0}"/>
              </c:ext>
            </c:extLst>
          </c:dPt>
          <c:dPt>
            <c:idx val="4"/>
            <c:bubble3D val="0"/>
            <c:spPr>
              <a:solidFill>
                <a:srgbClr val="A69F9F"/>
              </a:solidFill>
              <a:ln w="19050">
                <a:solidFill>
                  <a:schemeClr val="lt1"/>
                </a:solidFill>
              </a:ln>
              <a:effectLst/>
            </c:spPr>
            <c:extLst>
              <c:ext xmlns:c16="http://schemas.microsoft.com/office/drawing/2014/chart" uri="{C3380CC4-5D6E-409C-BE32-E72D297353CC}">
                <c16:uniqueId val="{00000009-2677-B348-A863-0C173B94BEE0}"/>
              </c:ext>
            </c:extLst>
          </c:dPt>
          <c:dPt>
            <c:idx val="5"/>
            <c:bubble3D val="0"/>
            <c:spPr>
              <a:solidFill>
                <a:srgbClr val="A69F9F"/>
              </a:solidFill>
              <a:ln w="19050">
                <a:solidFill>
                  <a:schemeClr val="lt1"/>
                </a:solidFill>
              </a:ln>
              <a:effectLst/>
            </c:spPr>
            <c:extLst>
              <c:ext xmlns:c16="http://schemas.microsoft.com/office/drawing/2014/chart" uri="{C3380CC4-5D6E-409C-BE32-E72D297353CC}">
                <c16:uniqueId val="{0000000B-2677-B348-A863-0C173B94BEE0}"/>
              </c:ext>
            </c:extLst>
          </c:dPt>
          <c:dLbls>
            <c:dLbl>
              <c:idx val="0"/>
              <c:layout>
                <c:manualLayout>
                  <c:x val="-0.22270872915050796"/>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77-B348-A863-0C173B94BEE0}"/>
                </c:ext>
              </c:extLst>
            </c:dLbl>
            <c:dLbl>
              <c:idx val="1"/>
              <c:layout>
                <c:manualLayout>
                  <c:x val="7.5486163624892813E-2"/>
                  <c:y val="-0.1445698966697255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77-B348-A863-0C173B94BEE0}"/>
                </c:ext>
              </c:extLst>
            </c:dLbl>
            <c:dLbl>
              <c:idx val="2"/>
              <c:layout>
                <c:manualLayout>
                  <c:x val="0.14271622448449109"/>
                  <c:y val="-0.1017326225564310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77-B348-A863-0C173B94BEE0}"/>
                </c:ext>
              </c:extLst>
            </c:dLbl>
            <c:dLbl>
              <c:idx val="3"/>
              <c:layout>
                <c:manualLayout>
                  <c:x val="0.13322365821429377"/>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77-B348-A863-0C173B94BEE0}"/>
                </c:ext>
              </c:extLst>
            </c:dLbl>
            <c:dLbl>
              <c:idx val="4"/>
              <c:layout>
                <c:manualLayout>
                  <c:x val="0.12095004881679031"/>
                  <c:y val="9.34023994733236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77-B348-A863-0C173B94BEE0}"/>
                </c:ext>
              </c:extLst>
            </c:dLbl>
            <c:dLbl>
              <c:idx val="5"/>
              <c:layout>
                <c:manualLayout>
                  <c:x val="7.3067318801348327E-2"/>
                  <c:y val="0.152900557046362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677-B348-A863-0C173B94BEE0}"/>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c:v>
                </c:pt>
                <c:pt idx="1">
                  <c:v>B</c:v>
                </c:pt>
                <c:pt idx="2">
                  <c:v>C</c:v>
                </c:pt>
                <c:pt idx="3">
                  <c:v>D</c:v>
                </c:pt>
                <c:pt idx="4">
                  <c:v>E</c:v>
                </c:pt>
                <c:pt idx="5">
                  <c:v>F</c:v>
                </c:pt>
              </c:strCache>
            </c:strRef>
          </c:cat>
          <c:val>
            <c:numRef>
              <c:f>Sheet1!$B$2:$B$7</c:f>
              <c:numCache>
                <c:formatCode>0%</c:formatCode>
                <c:ptCount val="6"/>
                <c:pt idx="0">
                  <c:v>0.5</c:v>
                </c:pt>
                <c:pt idx="1">
                  <c:v>0.1</c:v>
                </c:pt>
                <c:pt idx="2">
                  <c:v>0.1</c:v>
                </c:pt>
                <c:pt idx="3">
                  <c:v>0.1</c:v>
                </c:pt>
                <c:pt idx="4">
                  <c:v>0.1</c:v>
                </c:pt>
                <c:pt idx="5">
                  <c:v>0.1</c:v>
                </c:pt>
              </c:numCache>
            </c:numRef>
          </c:val>
          <c:extLst>
            <c:ext xmlns:c16="http://schemas.microsoft.com/office/drawing/2014/chart" uri="{C3380CC4-5D6E-409C-BE32-E72D297353CC}">
              <c16:uniqueId val="{0000000C-2677-B348-A863-0C173B94BEE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93525971314825374"/>
          <c:w val="1"/>
          <c:h val="5.49551150989365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79759635308746E-2"/>
          <c:y val="0.16437642169728786"/>
          <c:w val="0.91275455777902081"/>
          <c:h val="0.66900586435741483"/>
        </c:manualLayout>
      </c:layout>
      <c:barChart>
        <c:barDir val="col"/>
        <c:grouping val="clustered"/>
        <c:varyColors val="0"/>
        <c:ser>
          <c:idx val="0"/>
          <c:order val="0"/>
          <c:tx>
            <c:strRef>
              <c:f>Sheet1!$B$1</c:f>
              <c:strCache>
                <c:ptCount val="1"/>
                <c:pt idx="0">
                  <c:v>Pre-Test (N=X)</c:v>
                </c:pt>
              </c:strCache>
            </c:strRef>
          </c:tx>
          <c:spPr>
            <a:solidFill>
              <a:schemeClr val="accent2"/>
            </a:solidFill>
            <a:ln>
              <a:noFill/>
            </a:ln>
            <a:effectLst/>
          </c:spPr>
          <c:invertIfNegative val="0"/>
          <c:cat>
            <c:strRef>
              <c:f>Sheet1!$A$2:$A$5</c:f>
              <c:strCache>
                <c:ptCount val="4"/>
                <c:pt idx="0">
                  <c:v>Answer 1</c:v>
                </c:pt>
                <c:pt idx="1">
                  <c:v>Answer 2</c:v>
                </c:pt>
                <c:pt idx="2">
                  <c:v>Answer 3</c:v>
                </c:pt>
                <c:pt idx="3">
                  <c:v>Answer 4</c:v>
                </c:pt>
              </c:strCache>
            </c:strRef>
          </c:cat>
          <c:val>
            <c:numRef>
              <c:f>Sheet1!$B$2:$B$5</c:f>
              <c:numCache>
                <c:formatCode>0%</c:formatCode>
                <c:ptCount val="4"/>
                <c:pt idx="0">
                  <c:v>0.3</c:v>
                </c:pt>
                <c:pt idx="1">
                  <c:v>0.15</c:v>
                </c:pt>
                <c:pt idx="2">
                  <c:v>0.2</c:v>
                </c:pt>
                <c:pt idx="3">
                  <c:v>0.25</c:v>
                </c:pt>
              </c:numCache>
            </c:numRef>
          </c:val>
          <c:extLst>
            <c:ext xmlns:c16="http://schemas.microsoft.com/office/drawing/2014/chart" uri="{C3380CC4-5D6E-409C-BE32-E72D297353CC}">
              <c16:uniqueId val="{00000000-A7CF-4B18-AECC-F033D4A5D7AD}"/>
            </c:ext>
          </c:extLst>
        </c:ser>
        <c:ser>
          <c:idx val="1"/>
          <c:order val="1"/>
          <c:tx>
            <c:strRef>
              <c:f>Sheet1!$C$1</c:f>
              <c:strCache>
                <c:ptCount val="1"/>
                <c:pt idx="0">
                  <c:v>Post-Test (N=X)</c:v>
                </c:pt>
              </c:strCache>
            </c:strRef>
          </c:tx>
          <c:spPr>
            <a:solidFill>
              <a:schemeClr val="accent3"/>
            </a:solidFill>
            <a:ln>
              <a:noFill/>
            </a:ln>
            <a:effectLst/>
          </c:spPr>
          <c:invertIfNegative val="0"/>
          <c:cat>
            <c:strRef>
              <c:f>Sheet1!$A$2:$A$5</c:f>
              <c:strCache>
                <c:ptCount val="4"/>
                <c:pt idx="0">
                  <c:v>Answer 1</c:v>
                </c:pt>
                <c:pt idx="1">
                  <c:v>Answer 2</c:v>
                </c:pt>
                <c:pt idx="2">
                  <c:v>Answer 3</c:v>
                </c:pt>
                <c:pt idx="3">
                  <c:v>Answer 4</c:v>
                </c:pt>
              </c:strCache>
            </c:strRef>
          </c:cat>
          <c:val>
            <c:numRef>
              <c:f>Sheet1!$C$2:$C$5</c:f>
              <c:numCache>
                <c:formatCode>0%</c:formatCode>
                <c:ptCount val="4"/>
                <c:pt idx="0">
                  <c:v>0.55000000000000004</c:v>
                </c:pt>
                <c:pt idx="1">
                  <c:v>0.7</c:v>
                </c:pt>
                <c:pt idx="2">
                  <c:v>0.6</c:v>
                </c:pt>
                <c:pt idx="3">
                  <c:v>0.8</c:v>
                </c:pt>
              </c:numCache>
            </c:numRef>
          </c:val>
          <c:extLst>
            <c:ext xmlns:c16="http://schemas.microsoft.com/office/drawing/2014/chart" uri="{C3380CC4-5D6E-409C-BE32-E72D297353CC}">
              <c16:uniqueId val="{00000001-A7CF-4B18-AECC-F033D4A5D7AD}"/>
            </c:ext>
          </c:extLst>
        </c:ser>
        <c:ser>
          <c:idx val="2"/>
          <c:order val="2"/>
          <c:tx>
            <c:strRef>
              <c:f>Sheet1!$D$1</c:f>
              <c:strCache>
                <c:ptCount val="1"/>
                <c:pt idx="0">
                  <c:v>Remaining Gaps (N=X)</c:v>
                </c:pt>
              </c:strCache>
            </c:strRef>
          </c:tx>
          <c:spPr>
            <a:solidFill>
              <a:schemeClr val="tx2"/>
            </a:solidFill>
            <a:ln>
              <a:noFill/>
            </a:ln>
            <a:effectLst/>
          </c:spPr>
          <c:invertIfNegative val="0"/>
          <c:cat>
            <c:strRef>
              <c:f>Sheet1!$A$2:$A$5</c:f>
              <c:strCache>
                <c:ptCount val="4"/>
                <c:pt idx="0">
                  <c:v>Answer 1</c:v>
                </c:pt>
                <c:pt idx="1">
                  <c:v>Answer 2</c:v>
                </c:pt>
                <c:pt idx="2">
                  <c:v>Answer 3</c:v>
                </c:pt>
                <c:pt idx="3">
                  <c:v>Answer 4</c:v>
                </c:pt>
              </c:strCache>
            </c:strRef>
          </c:cat>
          <c:val>
            <c:numRef>
              <c:f>Sheet1!$D$2:$D$5</c:f>
              <c:numCache>
                <c:formatCode>0%</c:formatCode>
                <c:ptCount val="4"/>
                <c:pt idx="0">
                  <c:v>0.45</c:v>
                </c:pt>
                <c:pt idx="1">
                  <c:v>0.3</c:v>
                </c:pt>
                <c:pt idx="2">
                  <c:v>0.4</c:v>
                </c:pt>
                <c:pt idx="3">
                  <c:v>0.2</c:v>
                </c:pt>
              </c:numCache>
            </c:numRef>
          </c:val>
          <c:extLst>
            <c:ext xmlns:c16="http://schemas.microsoft.com/office/drawing/2014/chart" uri="{C3380CC4-5D6E-409C-BE32-E72D297353CC}">
              <c16:uniqueId val="{00000002-A7CF-4B18-AECC-F033D4A5D7AD}"/>
            </c:ext>
          </c:extLst>
        </c:ser>
        <c:dLbls>
          <c:showLegendKey val="0"/>
          <c:showVal val="0"/>
          <c:showCatName val="0"/>
          <c:showSerName val="0"/>
          <c:showPercent val="0"/>
          <c:showBubbleSize val="0"/>
        </c:dLbls>
        <c:gapWidth val="219"/>
        <c:overlap val="-27"/>
        <c:axId val="856896424"/>
        <c:axId val="856895112"/>
      </c:barChart>
      <c:catAx>
        <c:axId val="85689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454"/>
                </a:solidFill>
                <a:latin typeface="+mn-lt"/>
                <a:ea typeface="+mn-ea"/>
                <a:cs typeface="+mn-cs"/>
              </a:defRPr>
            </a:pPr>
            <a:endParaRPr lang="en-US"/>
          </a:p>
        </c:txPr>
        <c:crossAx val="856895112"/>
        <c:crosses val="autoZero"/>
        <c:auto val="1"/>
        <c:lblAlgn val="ctr"/>
        <c:lblOffset val="100"/>
        <c:noMultiLvlLbl val="0"/>
      </c:catAx>
      <c:valAx>
        <c:axId val="856895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6896424"/>
        <c:crosses val="autoZero"/>
        <c:crossBetween val="between"/>
      </c:valAx>
      <c:spPr>
        <a:noFill/>
        <a:ln>
          <a:noFill/>
        </a:ln>
        <a:effectLst/>
      </c:spPr>
    </c:plotArea>
    <c:legend>
      <c:legendPos val="b"/>
      <c:layout>
        <c:manualLayout>
          <c:xMode val="edge"/>
          <c:yMode val="edge"/>
          <c:x val="0.21485000004507074"/>
          <c:y val="5.8315108531992621E-2"/>
          <c:w val="0.62821477475001075"/>
          <c:h val="5.209728934833340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9545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06601952533717E-2"/>
          <c:y val="5.6283827224405975E-2"/>
          <c:w val="0.94427370095435326"/>
          <c:h val="0.84252972297945039"/>
        </c:manualLayout>
      </c:layout>
      <c:barChart>
        <c:barDir val="col"/>
        <c:grouping val="clustered"/>
        <c:varyColors val="0"/>
        <c:ser>
          <c:idx val="0"/>
          <c:order val="0"/>
          <c:tx>
            <c:strRef>
              <c:f>Sheet1!$B$1</c:f>
              <c:strCache>
                <c:ptCount val="1"/>
                <c:pt idx="0">
                  <c:v>Pre-Test (n=x)</c:v>
                </c:pt>
              </c:strCache>
            </c:strRef>
          </c:tx>
          <c:spPr>
            <a:solidFill>
              <a:schemeClr val="accent1"/>
            </a:solidFill>
            <a:ln>
              <a:noFill/>
            </a:ln>
            <a:effectLst/>
          </c:spPr>
          <c:invertIfNegative val="0"/>
          <c:dLbls>
            <c:dLbl>
              <c:idx val="1"/>
              <c:tx>
                <c:rich>
                  <a:bodyPr/>
                  <a:lstStyle/>
                  <a:p>
                    <a:fld id="{57ABA6B3-A314-4059-9B60-CE9CB11D0B53}"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02-43B2-8725-B73AFECCB76A}"/>
                </c:ext>
              </c:extLst>
            </c:dLbl>
            <c:dLbl>
              <c:idx val="2"/>
              <c:layout>
                <c:manualLayout>
                  <c:x val="0"/>
                  <c:y val="-2.35488461374433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02-43B2-8725-B73AFECCB7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9545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Specialty #1 </c:v>
                </c:pt>
                <c:pt idx="1">
                  <c:v>Specialty #2</c:v>
                </c:pt>
                <c:pt idx="2">
                  <c:v>Specialty #3</c:v>
                </c:pt>
                <c:pt idx="3">
                  <c:v>Specialty #4</c:v>
                </c:pt>
              </c:strCache>
            </c:strRef>
          </c:cat>
          <c:val>
            <c:numRef>
              <c:f>Sheet1!$B$2:$B$5</c:f>
              <c:numCache>
                <c:formatCode>0%</c:formatCode>
                <c:ptCount val="4"/>
                <c:pt idx="0">
                  <c:v>0.39534883720930231</c:v>
                </c:pt>
                <c:pt idx="1">
                  <c:v>0.42372881355932202</c:v>
                </c:pt>
                <c:pt idx="2">
                  <c:v>0.44444444444444442</c:v>
                </c:pt>
                <c:pt idx="3">
                  <c:v>0.44827586206896552</c:v>
                </c:pt>
              </c:numCache>
            </c:numRef>
          </c:val>
          <c:extLst>
            <c:ext xmlns:c16="http://schemas.microsoft.com/office/drawing/2014/chart" uri="{C3380CC4-5D6E-409C-BE32-E72D297353CC}">
              <c16:uniqueId val="{00000002-9D02-43B2-8725-B73AFECCB76A}"/>
            </c:ext>
          </c:extLst>
        </c:ser>
        <c:ser>
          <c:idx val="1"/>
          <c:order val="1"/>
          <c:tx>
            <c:strRef>
              <c:f>Sheet1!$C$1</c:f>
              <c:strCache>
                <c:ptCount val="1"/>
                <c:pt idx="0">
                  <c:v>Post-Test (n=x)</c:v>
                </c:pt>
              </c:strCache>
            </c:strRef>
          </c:tx>
          <c:spPr>
            <a:solidFill>
              <a:schemeClr val="accent2"/>
            </a:solidFill>
            <a:ln>
              <a:noFill/>
            </a:ln>
            <a:effectLst/>
          </c:spPr>
          <c:invertIfNegative val="0"/>
          <c:dLbls>
            <c:dLbl>
              <c:idx val="0"/>
              <c:layout>
                <c:manualLayout>
                  <c:x val="0"/>
                  <c:y val="-3.13984615165910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02-43B2-8725-B73AFECCB76A}"/>
                </c:ext>
              </c:extLst>
            </c:dLbl>
            <c:dLbl>
              <c:idx val="1"/>
              <c:layout>
                <c:manualLayout>
                  <c:x val="0"/>
                  <c:y val="-2.0932307677727344E-2"/>
                </c:manualLayout>
              </c:layout>
              <c:tx>
                <c:rich>
                  <a:bodyPr rot="0" spcFirstLastPara="1" vertOverflow="ellipsis" vert="horz" wrap="square" lIns="38100" tIns="19050" rIns="38100" bIns="19050" anchor="ctr" anchorCtr="1">
                    <a:spAutoFit/>
                  </a:bodyPr>
                  <a:lstStyle/>
                  <a:p>
                    <a:pPr>
                      <a:defRPr sz="1197" b="1" i="0" u="none" strike="noStrike" kern="1200" baseline="0">
                        <a:solidFill>
                          <a:srgbClr val="595454"/>
                        </a:solidFill>
                        <a:latin typeface="+mn-lt"/>
                        <a:ea typeface="+mn-ea"/>
                        <a:cs typeface="+mn-cs"/>
                      </a:defRPr>
                    </a:pPr>
                    <a:fld id="{2BD66644-CC4B-4A6E-A629-FED5B41B3F31}" type="VALUE">
                      <a:rPr lang="en-US" b="0">
                        <a:solidFill>
                          <a:srgbClr val="595454"/>
                        </a:solidFill>
                      </a:rPr>
                      <a:pPr>
                        <a:defRPr b="1">
                          <a:solidFill>
                            <a:srgbClr val="595454"/>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95454"/>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D02-43B2-8725-B73AFECCB7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9545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Specialty #1 </c:v>
                </c:pt>
                <c:pt idx="1">
                  <c:v>Specialty #2</c:v>
                </c:pt>
                <c:pt idx="2">
                  <c:v>Specialty #3</c:v>
                </c:pt>
                <c:pt idx="3">
                  <c:v>Specialty #4</c:v>
                </c:pt>
              </c:strCache>
            </c:strRef>
          </c:cat>
          <c:val>
            <c:numRef>
              <c:f>Sheet1!$C$2:$C$5</c:f>
              <c:numCache>
                <c:formatCode>0%</c:formatCode>
                <c:ptCount val="4"/>
                <c:pt idx="0">
                  <c:v>0.5</c:v>
                </c:pt>
                <c:pt idx="1">
                  <c:v>0.44827586206896552</c:v>
                </c:pt>
                <c:pt idx="2">
                  <c:v>0.6</c:v>
                </c:pt>
                <c:pt idx="3">
                  <c:v>0.63157894736842102</c:v>
                </c:pt>
              </c:numCache>
            </c:numRef>
          </c:val>
          <c:extLst>
            <c:ext xmlns:c16="http://schemas.microsoft.com/office/drawing/2014/chart" uri="{C3380CC4-5D6E-409C-BE32-E72D297353CC}">
              <c16:uniqueId val="{00000005-9D02-43B2-8725-B73AFECCB76A}"/>
            </c:ext>
          </c:extLst>
        </c:ser>
        <c:dLbls>
          <c:dLblPos val="outEnd"/>
          <c:showLegendKey val="0"/>
          <c:showVal val="1"/>
          <c:showCatName val="0"/>
          <c:showSerName val="0"/>
          <c:showPercent val="0"/>
          <c:showBubbleSize val="0"/>
        </c:dLbls>
        <c:gapWidth val="219"/>
        <c:axId val="996314416"/>
        <c:axId val="996314960"/>
      </c:barChart>
      <c:dateAx>
        <c:axId val="9963144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96314960"/>
        <c:crosses val="autoZero"/>
        <c:auto val="0"/>
        <c:lblOffset val="250"/>
        <c:baseTimeUnit val="days"/>
        <c:majorUnit val="1"/>
      </c:dateAx>
      <c:valAx>
        <c:axId val="9963149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6314416"/>
        <c:crosses val="autoZero"/>
        <c:crossBetween val="between"/>
        <c:majorUnit val="0.2"/>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5291005291005293E-2"/>
          <c:y val="7.4998371309893692E-3"/>
          <c:w val="0.50141093474426812"/>
          <c:h val="0.1090862936180059"/>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learners</c:v>
                </c:pt>
              </c:strCache>
            </c:strRef>
          </c:tx>
          <c:spPr>
            <a:solidFill>
              <a:schemeClr val="accent1"/>
            </a:solidFill>
            <a:ln>
              <a:noFill/>
            </a:ln>
            <a:effectLst/>
          </c:spPr>
          <c:invertIfNegative val="0"/>
          <c:cat>
            <c:strRef>
              <c:f>Sheet1!$A$2:$A$5</c:f>
              <c:strCache>
                <c:ptCount val="4"/>
                <c:pt idx="0">
                  <c:v>Planned Change 4</c:v>
                </c:pt>
                <c:pt idx="1">
                  <c:v>Planned Change 3</c:v>
                </c:pt>
                <c:pt idx="2">
                  <c:v>Planned Change 2</c:v>
                </c:pt>
                <c:pt idx="3">
                  <c:v>Planned Change 1</c:v>
                </c:pt>
              </c:strCache>
            </c:strRef>
          </c:cat>
          <c:val>
            <c:numRef>
              <c:f>Sheet1!$B$2:$B$5</c:f>
              <c:numCache>
                <c:formatCode>General</c:formatCode>
                <c:ptCount val="4"/>
                <c:pt idx="0">
                  <c:v>20</c:v>
                </c:pt>
                <c:pt idx="1">
                  <c:v>100</c:v>
                </c:pt>
                <c:pt idx="2">
                  <c:v>50</c:v>
                </c:pt>
                <c:pt idx="3">
                  <c:v>75</c:v>
                </c:pt>
              </c:numCache>
            </c:numRef>
          </c:val>
          <c:extLst>
            <c:ext xmlns:c16="http://schemas.microsoft.com/office/drawing/2014/chart" uri="{C3380CC4-5D6E-409C-BE32-E72D297353CC}">
              <c16:uniqueId val="{00000000-4C04-42F0-913F-6ED356A94750}"/>
            </c:ext>
          </c:extLst>
        </c:ser>
        <c:dLbls>
          <c:showLegendKey val="0"/>
          <c:showVal val="0"/>
          <c:showCatName val="0"/>
          <c:showSerName val="0"/>
          <c:showPercent val="0"/>
          <c:showBubbleSize val="0"/>
        </c:dLbls>
        <c:gapWidth val="182"/>
        <c:axId val="833787560"/>
        <c:axId val="833791824"/>
      </c:barChart>
      <c:catAx>
        <c:axId val="833787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3791824"/>
        <c:crosses val="autoZero"/>
        <c:auto val="1"/>
        <c:lblAlgn val="ctr"/>
        <c:lblOffset val="100"/>
        <c:noMultiLvlLbl val="0"/>
      </c:catAx>
      <c:valAx>
        <c:axId val="833791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3787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79759635308746E-2"/>
          <c:y val="0.16437642169728786"/>
          <c:w val="0.91275455777902081"/>
          <c:h val="0.66900586435741483"/>
        </c:manualLayout>
      </c:layout>
      <c:barChart>
        <c:barDir val="col"/>
        <c:grouping val="clustered"/>
        <c:varyColors val="0"/>
        <c:ser>
          <c:idx val="0"/>
          <c:order val="0"/>
          <c:tx>
            <c:strRef>
              <c:f>Sheet1!$B$1</c:f>
              <c:strCache>
                <c:ptCount val="1"/>
                <c:pt idx="0">
                  <c:v>Activity Post-Test (N=X)</c:v>
                </c:pt>
              </c:strCache>
            </c:strRef>
          </c:tx>
          <c:spPr>
            <a:solidFill>
              <a:schemeClr val="accent2"/>
            </a:solidFill>
            <a:ln>
              <a:noFill/>
            </a:ln>
            <a:effectLst/>
          </c:spPr>
          <c:invertIfNegative val="0"/>
          <c:cat>
            <c:strRef>
              <c:f>Sheet1!$A$2:$A$5</c:f>
              <c:strCache>
                <c:ptCount val="4"/>
                <c:pt idx="0">
                  <c:v>Answer 1</c:v>
                </c:pt>
                <c:pt idx="1">
                  <c:v>Answer 2</c:v>
                </c:pt>
                <c:pt idx="2">
                  <c:v>Answer 3</c:v>
                </c:pt>
                <c:pt idx="3">
                  <c:v>Answer 4</c:v>
                </c:pt>
              </c:strCache>
            </c:strRef>
          </c:cat>
          <c:val>
            <c:numRef>
              <c:f>Sheet1!$B$2:$B$5</c:f>
              <c:numCache>
                <c:formatCode>0%</c:formatCode>
                <c:ptCount val="4"/>
                <c:pt idx="0">
                  <c:v>0.3</c:v>
                </c:pt>
                <c:pt idx="1">
                  <c:v>0.15</c:v>
                </c:pt>
                <c:pt idx="2">
                  <c:v>0.2</c:v>
                </c:pt>
                <c:pt idx="3">
                  <c:v>0.25</c:v>
                </c:pt>
              </c:numCache>
            </c:numRef>
          </c:val>
          <c:extLst>
            <c:ext xmlns:c16="http://schemas.microsoft.com/office/drawing/2014/chart" uri="{C3380CC4-5D6E-409C-BE32-E72D297353CC}">
              <c16:uniqueId val="{00000000-195B-4254-BA6D-5768E95CEF94}"/>
            </c:ext>
          </c:extLst>
        </c:ser>
        <c:ser>
          <c:idx val="1"/>
          <c:order val="1"/>
          <c:tx>
            <c:strRef>
              <c:f>Sheet1!$C$1</c:f>
              <c:strCache>
                <c:ptCount val="1"/>
                <c:pt idx="0">
                  <c:v>Follow-Up Survey (N=X)</c:v>
                </c:pt>
              </c:strCache>
            </c:strRef>
          </c:tx>
          <c:spPr>
            <a:solidFill>
              <a:srgbClr val="595454"/>
            </a:solidFill>
            <a:ln>
              <a:solidFill>
                <a:srgbClr val="595454"/>
              </a:solidFill>
            </a:ln>
            <a:effectLst/>
          </c:spPr>
          <c:invertIfNegative val="0"/>
          <c:cat>
            <c:strRef>
              <c:f>Sheet1!$A$2:$A$5</c:f>
              <c:strCache>
                <c:ptCount val="4"/>
                <c:pt idx="0">
                  <c:v>Answer 1</c:v>
                </c:pt>
                <c:pt idx="1">
                  <c:v>Answer 2</c:v>
                </c:pt>
                <c:pt idx="2">
                  <c:v>Answer 3</c:v>
                </c:pt>
                <c:pt idx="3">
                  <c:v>Answer 4</c:v>
                </c:pt>
              </c:strCache>
            </c:strRef>
          </c:cat>
          <c:val>
            <c:numRef>
              <c:f>Sheet1!$C$2:$C$5</c:f>
              <c:numCache>
                <c:formatCode>0%</c:formatCode>
                <c:ptCount val="4"/>
                <c:pt idx="0">
                  <c:v>0.55000000000000004</c:v>
                </c:pt>
                <c:pt idx="1">
                  <c:v>0.7</c:v>
                </c:pt>
                <c:pt idx="2">
                  <c:v>0.6</c:v>
                </c:pt>
                <c:pt idx="3">
                  <c:v>0.8</c:v>
                </c:pt>
              </c:numCache>
            </c:numRef>
          </c:val>
          <c:extLst>
            <c:ext xmlns:c16="http://schemas.microsoft.com/office/drawing/2014/chart" uri="{C3380CC4-5D6E-409C-BE32-E72D297353CC}">
              <c16:uniqueId val="{00000001-195B-4254-BA6D-5768E95CEF94}"/>
            </c:ext>
          </c:extLst>
        </c:ser>
        <c:dLbls>
          <c:showLegendKey val="0"/>
          <c:showVal val="0"/>
          <c:showCatName val="0"/>
          <c:showSerName val="0"/>
          <c:showPercent val="0"/>
          <c:showBubbleSize val="0"/>
        </c:dLbls>
        <c:gapWidth val="219"/>
        <c:overlap val="-27"/>
        <c:axId val="856896424"/>
        <c:axId val="856895112"/>
      </c:barChart>
      <c:catAx>
        <c:axId val="85689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454"/>
                </a:solidFill>
                <a:latin typeface="+mn-lt"/>
                <a:ea typeface="+mn-ea"/>
                <a:cs typeface="+mn-cs"/>
              </a:defRPr>
            </a:pPr>
            <a:endParaRPr lang="en-US"/>
          </a:p>
        </c:txPr>
        <c:crossAx val="856895112"/>
        <c:crosses val="autoZero"/>
        <c:auto val="1"/>
        <c:lblAlgn val="ctr"/>
        <c:lblOffset val="100"/>
        <c:noMultiLvlLbl val="0"/>
      </c:catAx>
      <c:valAx>
        <c:axId val="856895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6896424"/>
        <c:crosses val="autoZero"/>
        <c:crossBetween val="between"/>
      </c:valAx>
      <c:spPr>
        <a:noFill/>
        <a:ln>
          <a:noFill/>
        </a:ln>
        <a:effectLst/>
      </c:spPr>
    </c:plotArea>
    <c:legend>
      <c:legendPos val="b"/>
      <c:layout>
        <c:manualLayout>
          <c:xMode val="edge"/>
          <c:yMode val="edge"/>
          <c:x val="0.18453417322834645"/>
          <c:y val="3.6092957130358705E-2"/>
          <c:w val="0.62821477475001075"/>
          <c:h val="5.20972893483334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833787560"/>
        <c:axId val="833791824"/>
      </c:barChart>
      <c:catAx>
        <c:axId val="833787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3791824"/>
        <c:crosses val="autoZero"/>
        <c:auto val="1"/>
        <c:lblAlgn val="ctr"/>
        <c:lblOffset val="100"/>
        <c:noMultiLvlLbl val="0"/>
      </c:catAx>
      <c:valAx>
        <c:axId val="833791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3787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0.10039</cdr:x>
      <cdr:y>0.65251</cdr:y>
    </cdr:from>
    <cdr:to>
      <cdr:x>0.37753</cdr:x>
      <cdr:y>0.95206</cdr:y>
    </cdr:to>
    <cdr:sp macro="" textlink="">
      <cdr:nvSpPr>
        <cdr:cNvPr id="2" name="TextBox 44">
          <a:extLst xmlns:a="http://schemas.openxmlformats.org/drawingml/2006/main">
            <a:ext uri="{FF2B5EF4-FFF2-40B4-BE49-F238E27FC236}">
              <a16:creationId xmlns:a16="http://schemas.microsoft.com/office/drawing/2014/main" id="{2B085C64-4CC6-4A48-AC49-1F6AFC40FA78}"/>
            </a:ext>
          </a:extLst>
        </cdr:cNvPr>
        <cdr:cNvSpPr txBox="1"/>
      </cdr:nvSpPr>
      <cdr:spPr>
        <a:xfrm xmlns:a="http://schemas.openxmlformats.org/drawingml/2006/main">
          <a:off x="425515" y="2044779"/>
          <a:ext cx="1174685" cy="93871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95454"/>
              </a:solidFill>
              <a:cs typeface="Arial" panose="020B0604020202020204" pitchFamily="34" charset="0"/>
            </a:rPr>
            <a:t>X</a:t>
          </a:r>
          <a:r>
            <a:rPr kumimoji="0" lang="en-US" sz="1100" b="1" i="0" u="none" strike="noStrike" kern="1200" cap="none" spc="0" normalizeH="0" baseline="0" noProof="0" dirty="0">
              <a:ln>
                <a:noFill/>
              </a:ln>
              <a:solidFill>
                <a:srgbClr val="595454"/>
              </a:solidFill>
              <a:effectLst/>
              <a:uLnTx/>
              <a:uFillTx/>
              <a:cs typeface="Arial" panose="020B0604020202020204" pitchFamily="34" charset="0"/>
            </a:rPr>
            <a:t>%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454"/>
              </a:solidFill>
              <a:effectLst/>
              <a:uLnTx/>
              <a:uFillTx/>
              <a:cs typeface="Arial" panose="020B0604020202020204" pitchFamily="34" charset="0"/>
            </a:rPr>
            <a:t>Improvement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454"/>
              </a:solidFill>
              <a:effectLst/>
              <a:uLnTx/>
              <a:uFillTx/>
              <a:cs typeface="Arial" panose="020B0604020202020204" pitchFamily="34" charset="0"/>
            </a:rPr>
            <a:t>in knowledge/ competence/ confidence</a:t>
          </a:r>
        </a:p>
      </cdr:txBody>
    </cdr:sp>
  </cdr:relSizeAnchor>
  <cdr:relSizeAnchor xmlns:cdr="http://schemas.openxmlformats.org/drawingml/2006/chartDrawing">
    <cdr:from>
      <cdr:x>0.71685</cdr:x>
      <cdr:y>0.64339</cdr:y>
    </cdr:from>
    <cdr:to>
      <cdr:x>1</cdr:x>
      <cdr:y>0.94294</cdr:y>
    </cdr:to>
    <cdr:sp macro="" textlink="">
      <cdr:nvSpPr>
        <cdr:cNvPr id="3" name="TextBox 44">
          <a:extLst xmlns:a="http://schemas.openxmlformats.org/drawingml/2006/main">
            <a:ext uri="{FF2B5EF4-FFF2-40B4-BE49-F238E27FC236}">
              <a16:creationId xmlns:a16="http://schemas.microsoft.com/office/drawing/2014/main" id="{9503DA73-2053-4255-8D92-ADADC4CC308B}"/>
            </a:ext>
          </a:extLst>
        </cdr:cNvPr>
        <cdr:cNvSpPr txBox="1"/>
      </cdr:nvSpPr>
      <cdr:spPr>
        <a:xfrm xmlns:a="http://schemas.openxmlformats.org/drawingml/2006/main">
          <a:off x="3038476" y="2016204"/>
          <a:ext cx="1200149" cy="93871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ctr" rtl="0">
            <a:defRPr/>
          </a:pPr>
          <a:r>
            <a:rPr lang="en-US" b="1" dirty="0">
              <a:solidFill>
                <a:srgbClr val="595454"/>
              </a:solidFill>
              <a:cs typeface="Arial" panose="020B0604020202020204" pitchFamily="34" charset="0"/>
            </a:rPr>
            <a:t>X</a:t>
          </a:r>
          <a:r>
            <a:rPr lang="en-US" b="1" kern="1200" dirty="0">
              <a:solidFill>
                <a:srgbClr val="595454"/>
              </a:solidFill>
              <a:cs typeface="Arial" panose="020B0604020202020204" pitchFamily="34" charset="0"/>
            </a:rPr>
            <a:t>% </a:t>
          </a:r>
        </a:p>
        <a:p xmlns:a="http://schemas.openxmlformats.org/drawingml/2006/main">
          <a:pPr lvl="0" algn="ctr" rtl="0">
            <a:defRPr/>
          </a:pPr>
          <a:r>
            <a:rPr lang="en-US" kern="1200" dirty="0">
              <a:solidFill>
                <a:srgbClr val="595454"/>
              </a:solidFill>
              <a:cs typeface="Arial" panose="020B0604020202020204" pitchFamily="34" charset="0"/>
            </a:rPr>
            <a:t>Improvement </a:t>
          </a:r>
        </a:p>
        <a:p xmlns:a="http://schemas.openxmlformats.org/drawingml/2006/main">
          <a:pPr lvl="0" algn="ctr" rtl="0">
            <a:defRPr/>
          </a:pPr>
          <a:r>
            <a:rPr lang="en-US" kern="1200" dirty="0">
              <a:solidFill>
                <a:srgbClr val="595454"/>
              </a:solidFill>
              <a:cs typeface="Arial" panose="020B0604020202020204" pitchFamily="34" charset="0"/>
            </a:rPr>
            <a:t>in knowledge/ competence/ confidence</a:t>
          </a:r>
          <a:endParaRPr kumimoji="0" lang="en-US" b="0" i="0" u="none" strike="noStrike" kern="1200" cap="none" spc="0" normalizeH="0" baseline="0" noProof="0" dirty="0">
            <a:ln>
              <a:noFill/>
            </a:ln>
            <a:solidFill>
              <a:srgbClr val="595454"/>
            </a:solidFill>
            <a:effectLst/>
            <a:uLnTx/>
            <a:uFillTx/>
            <a:cs typeface="Arial" panose="020B0604020202020204" pitchFamily="34" charset="0"/>
          </a:endParaRPr>
        </a:p>
      </cdr:txBody>
    </cdr:sp>
  </cdr:relSizeAnchor>
  <cdr:relSizeAnchor xmlns:cdr="http://schemas.openxmlformats.org/drawingml/2006/chartDrawing">
    <cdr:from>
      <cdr:x>0.42813</cdr:x>
      <cdr:y>0.64643</cdr:y>
    </cdr:from>
    <cdr:to>
      <cdr:x>0.68764</cdr:x>
      <cdr:y>0.94598</cdr:y>
    </cdr:to>
    <cdr:sp macro="" textlink="">
      <cdr:nvSpPr>
        <cdr:cNvPr id="5" name="TextBox 44">
          <a:extLst xmlns:a="http://schemas.openxmlformats.org/drawingml/2006/main">
            <a:ext uri="{FF2B5EF4-FFF2-40B4-BE49-F238E27FC236}">
              <a16:creationId xmlns:a16="http://schemas.microsoft.com/office/drawing/2014/main" id="{F722934C-F333-4F39-8CDE-A2E4871842FB}"/>
            </a:ext>
          </a:extLst>
        </cdr:cNvPr>
        <cdr:cNvSpPr txBox="1"/>
      </cdr:nvSpPr>
      <cdr:spPr>
        <a:xfrm xmlns:a="http://schemas.openxmlformats.org/drawingml/2006/main">
          <a:off x="1814681" y="2025729"/>
          <a:ext cx="1099969" cy="93871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ctr" rtl="0">
            <a:defRPr/>
          </a:pPr>
          <a:r>
            <a:rPr lang="en-US" b="1" dirty="0">
              <a:solidFill>
                <a:srgbClr val="595454"/>
              </a:solidFill>
              <a:cs typeface="Arial" panose="020B0604020202020204" pitchFamily="34" charset="0"/>
            </a:rPr>
            <a:t>X</a:t>
          </a:r>
          <a:r>
            <a:rPr lang="en-US" b="1" kern="1200" dirty="0">
              <a:solidFill>
                <a:srgbClr val="595454"/>
              </a:solidFill>
              <a:cs typeface="Arial" panose="020B0604020202020204" pitchFamily="34" charset="0"/>
            </a:rPr>
            <a:t>% </a:t>
          </a:r>
        </a:p>
        <a:p xmlns:a="http://schemas.openxmlformats.org/drawingml/2006/main">
          <a:pPr lvl="0" algn="ctr" rtl="0">
            <a:defRPr/>
          </a:pPr>
          <a:r>
            <a:rPr lang="en-US" kern="1200" dirty="0">
              <a:solidFill>
                <a:srgbClr val="595454"/>
              </a:solidFill>
              <a:cs typeface="Arial" panose="020B0604020202020204" pitchFamily="34" charset="0"/>
            </a:rPr>
            <a:t>Improvement  </a:t>
          </a:r>
        </a:p>
        <a:p xmlns:a="http://schemas.openxmlformats.org/drawingml/2006/main">
          <a:pPr lvl="0" algn="ctr" rtl="0">
            <a:defRPr/>
          </a:pPr>
          <a:r>
            <a:rPr lang="en-US" kern="1200" dirty="0">
              <a:solidFill>
                <a:srgbClr val="595454"/>
              </a:solidFill>
              <a:cs typeface="Arial" panose="020B0604020202020204" pitchFamily="34" charset="0"/>
            </a:rPr>
            <a:t>in knowledge/ competence/ confidence</a:t>
          </a:r>
          <a:endParaRPr kumimoji="0" lang="en-US" b="0" i="0" u="none" strike="noStrike" kern="1200" cap="none" spc="0" normalizeH="0" baseline="0" noProof="0" dirty="0">
            <a:ln>
              <a:noFill/>
            </a:ln>
            <a:solidFill>
              <a:srgbClr val="595454"/>
            </a:solidFill>
            <a:effectLst/>
            <a:uLnTx/>
            <a:uFillTx/>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0.54778</cdr:x>
      <cdr:y>0.10698</cdr:y>
    </cdr:from>
    <cdr:to>
      <cdr:x>0.62855</cdr:x>
      <cdr:y>0.15637</cdr:y>
    </cdr:to>
    <cdr:sp macro="" textlink="">
      <cdr:nvSpPr>
        <cdr:cNvPr id="3" name="TextBox 2">
          <a:extLst xmlns:a="http://schemas.openxmlformats.org/drawingml/2006/main">
            <a:ext uri="{FF2B5EF4-FFF2-40B4-BE49-F238E27FC236}">
              <a16:creationId xmlns:a16="http://schemas.microsoft.com/office/drawing/2014/main" id="{7F4FBD5C-F79A-4682-B73C-8062F741EE59}"/>
            </a:ext>
          </a:extLst>
        </cdr:cNvPr>
        <cdr:cNvSpPr txBox="1"/>
      </cdr:nvSpPr>
      <cdr:spPr>
        <a:xfrm xmlns:a="http://schemas.openxmlformats.org/drawingml/2006/main">
          <a:off x="4669719" y="489126"/>
          <a:ext cx="688623" cy="22577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nSpc>
              <a:spcPct val="100000"/>
            </a:lnSpc>
            <a:spcBef>
              <a:spcPts val="1200"/>
            </a:spcBef>
            <a:buSzPct val="100000"/>
          </a:pPr>
          <a:r>
            <a:rPr lang="en-US" sz="1600" dirty="0">
              <a:solidFill>
                <a:schemeClr val="bg1"/>
              </a:solidFill>
            </a:rPr>
            <a:t>XXX = n</a:t>
          </a:r>
        </a:p>
      </cdr:txBody>
    </cdr:sp>
  </cdr:relSizeAnchor>
</c:userShapes>
</file>

<file path=ppt/drawings/drawing3.xml><?xml version="1.0" encoding="utf-8"?>
<c:userShapes xmlns:c="http://schemas.openxmlformats.org/drawingml/2006/chart">
  <cdr:relSizeAnchor xmlns:cdr="http://schemas.openxmlformats.org/drawingml/2006/chartDrawing">
    <cdr:from>
      <cdr:x>0.25211</cdr:x>
      <cdr:y>0.92075</cdr:y>
    </cdr:from>
    <cdr:to>
      <cdr:x>0.69156</cdr:x>
      <cdr:y>0.97374</cdr:y>
    </cdr:to>
    <cdr:sp macro="" textlink="">
      <cdr:nvSpPr>
        <cdr:cNvPr id="4" name="TextBox 3">
          <a:extLst xmlns:a="http://schemas.openxmlformats.org/drawingml/2006/main">
            <a:ext uri="{FF2B5EF4-FFF2-40B4-BE49-F238E27FC236}">
              <a16:creationId xmlns:a16="http://schemas.microsoft.com/office/drawing/2014/main" id="{3DF6A9C1-53CF-4BAF-9410-00D6F7855201}"/>
            </a:ext>
          </a:extLst>
        </cdr:cNvPr>
        <cdr:cNvSpPr txBox="1"/>
      </cdr:nvSpPr>
      <cdr:spPr>
        <a:xfrm xmlns:a="http://schemas.openxmlformats.org/drawingml/2006/main">
          <a:off x="1901030" y="4209658"/>
          <a:ext cx="3313727" cy="242270"/>
        </a:xfrm>
        <a:prstGeom xmlns:a="http://schemas.openxmlformats.org/drawingml/2006/main" prst="rect">
          <a:avLst/>
        </a:prstGeom>
        <a:noFill xmlns:a="http://schemas.openxmlformats.org/drawingml/2006/main"/>
        <a:ln xmlns:a="http://schemas.openxmlformats.org/drawingml/2006/main">
          <a:solidFill>
            <a:srgbClr val="A69F9F"/>
          </a:solidFill>
        </a:l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gn="ctr">
            <a:lnSpc>
              <a:spcPct val="100000"/>
            </a:lnSpc>
            <a:spcBef>
              <a:spcPts val="1200"/>
            </a:spcBef>
            <a:buSzPct val="100000"/>
          </a:pPr>
          <a:r>
            <a:rPr lang="en-US" sz="1200" dirty="0"/>
            <a:t>Post-Activity Follow-Up Survey Question </a:t>
          </a:r>
        </a:p>
      </cdr:txBody>
    </cdr:sp>
  </cdr:relSizeAnchor>
  <cdr:relSizeAnchor xmlns:cdr="http://schemas.openxmlformats.org/drawingml/2006/chartDrawing">
    <cdr:from>
      <cdr:x>0.85925</cdr:x>
      <cdr:y>0.11662</cdr:y>
    </cdr:from>
    <cdr:to>
      <cdr:x>0.91722</cdr:x>
      <cdr:y>0.21288</cdr:y>
    </cdr:to>
    <cdr:sp macro="" textlink="">
      <cdr:nvSpPr>
        <cdr:cNvPr id="5" name="5-Point Star 4">
          <a:extLst xmlns:a="http://schemas.openxmlformats.org/drawingml/2006/main">
            <a:ext uri="{FF2B5EF4-FFF2-40B4-BE49-F238E27FC236}">
              <a16:creationId xmlns:a16="http://schemas.microsoft.com/office/drawing/2014/main" id="{1C25A237-3734-450F-AEBC-6667E798738C}"/>
            </a:ext>
          </a:extLst>
        </cdr:cNvPr>
        <cdr:cNvSpPr/>
      </cdr:nvSpPr>
      <cdr:spPr bwMode="auto">
        <a:xfrm xmlns:a="http://schemas.openxmlformats.org/drawingml/2006/main">
          <a:off x="6479280" y="533191"/>
          <a:ext cx="437117" cy="440112"/>
        </a:xfrm>
        <a:prstGeom xmlns:a="http://schemas.openxmlformats.org/drawingml/2006/main" prst="star5">
          <a:avLst>
            <a:gd name="adj" fmla="val 19098"/>
            <a:gd name="hf" fmla="val 105146"/>
            <a:gd name="vf" fmla="val 110557"/>
          </a:avLst>
        </a:prstGeom>
        <a:solidFill xmlns:a="http://schemas.openxmlformats.org/drawingml/2006/main">
          <a:srgbClr val="33D6F1"/>
        </a:solidFill>
        <a:ln xmlns:a="http://schemas.openxmlformats.org/drawingml/2006/main" w="9525" cap="flat" cmpd="sng" algn="ctr">
          <a:noFill/>
          <a:prstDash val="solid"/>
          <a:miter lim="800000"/>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a:solidFill>
              <a:srgbClr val="003366"/>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0.54778</cdr:x>
      <cdr:y>0.10698</cdr:y>
    </cdr:from>
    <cdr:to>
      <cdr:x>0.62855</cdr:x>
      <cdr:y>0.15637</cdr:y>
    </cdr:to>
    <cdr:sp macro="" textlink="">
      <cdr:nvSpPr>
        <cdr:cNvPr id="3" name="TextBox 2">
          <a:extLst xmlns:a="http://schemas.openxmlformats.org/drawingml/2006/main">
            <a:ext uri="{FF2B5EF4-FFF2-40B4-BE49-F238E27FC236}">
              <a16:creationId xmlns:a16="http://schemas.microsoft.com/office/drawing/2014/main" id="{7F4FBD5C-F79A-4682-B73C-8062F741EE59}"/>
            </a:ext>
          </a:extLst>
        </cdr:cNvPr>
        <cdr:cNvSpPr txBox="1"/>
      </cdr:nvSpPr>
      <cdr:spPr>
        <a:xfrm xmlns:a="http://schemas.openxmlformats.org/drawingml/2006/main">
          <a:off x="4669719" y="489126"/>
          <a:ext cx="688623" cy="22577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nSpc>
              <a:spcPct val="100000"/>
            </a:lnSpc>
            <a:spcBef>
              <a:spcPts val="1200"/>
            </a:spcBef>
            <a:buSzPct val="100000"/>
          </a:pPr>
          <a:r>
            <a:rPr lang="en-US" sz="1600" dirty="0">
              <a:solidFill>
                <a:schemeClr val="bg1"/>
              </a:solidFill>
            </a:rPr>
            <a:t>XXX = 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B232A-A90B-0843-9FE3-CD41AEF1F4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6EF4F6-6352-EF49-8B94-F88281AD3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FA1003-23F1-F848-ABD7-AA279ACD1B1C}" type="datetimeFigureOut">
              <a:rPr lang="en-US" smtClean="0"/>
              <a:t>10/19/2023</a:t>
            </a:fld>
            <a:endParaRPr lang="en-US"/>
          </a:p>
        </p:txBody>
      </p:sp>
      <p:sp>
        <p:nvSpPr>
          <p:cNvPr id="4" name="Footer Placeholder 3">
            <a:extLst>
              <a:ext uri="{FF2B5EF4-FFF2-40B4-BE49-F238E27FC236}">
                <a16:creationId xmlns:a16="http://schemas.microsoft.com/office/drawing/2014/main" id="{6DF22398-7E15-714C-85A0-DACC6DC3F1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1B2665-97EF-CE47-ABE4-18D4D76C98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AB60F0-68D7-274B-9B3A-8BD634CF5613}" type="slidenum">
              <a:rPr lang="en-US" smtClean="0"/>
              <a:t>‹#›</a:t>
            </a:fld>
            <a:endParaRPr lang="en-US"/>
          </a:p>
        </p:txBody>
      </p:sp>
    </p:spTree>
    <p:extLst>
      <p:ext uri="{BB962C8B-B14F-4D97-AF65-F5344CB8AC3E}">
        <p14:creationId xmlns:p14="http://schemas.microsoft.com/office/powerpoint/2010/main" val="12764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6C0D1-008B-C245-AF1E-F6ADA8BEAF3C}"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B8535-DC0F-AF47-A510-8461A80C06B7}" type="slidenum">
              <a:rPr lang="en-US" smtClean="0"/>
              <a:t>‹#›</a:t>
            </a:fld>
            <a:endParaRPr lang="en-US"/>
          </a:p>
        </p:txBody>
      </p:sp>
    </p:spTree>
    <p:extLst>
      <p:ext uri="{BB962C8B-B14F-4D97-AF65-F5344CB8AC3E}">
        <p14:creationId xmlns:p14="http://schemas.microsoft.com/office/powerpoint/2010/main" val="70781101"/>
      </p:ext>
    </p:extLst>
  </p:cSld>
  <p:clrMap bg1="lt1" tx1="dk1" bg2="lt2" tx2="dk2" accent1="accent1" accent2="accent2" accent3="accent3" accent4="accent4" accent5="accent5" accent6="accent6" hlink="hlink" folHlink="folHlink"/>
  <p:notesStyle>
    <a:lvl1pPr marL="182880" indent="-182880" algn="l" defTabSz="914400" rtl="0" eaLnBrk="1" latinLnBrk="0" hangingPunct="1">
      <a:spcBef>
        <a:spcPts val="600"/>
      </a:spcBef>
      <a:buFont typeface="Trebuchet MS" panose="020B0603020202020204" pitchFamily="34" charset="0"/>
      <a:buChar char="•"/>
      <a:defRPr sz="1200" kern="1200">
        <a:solidFill>
          <a:schemeClr val="tx1"/>
        </a:solidFill>
        <a:latin typeface="+mn-lt"/>
        <a:ea typeface="+mn-ea"/>
        <a:cs typeface="+mn-cs"/>
      </a:defRPr>
    </a:lvl1pPr>
    <a:lvl2pPr marL="365760" indent="-182880" algn="l" defTabSz="914400" rtl="0" eaLnBrk="1" latinLnBrk="0" hangingPunct="1">
      <a:buFont typeface="Trebuchet MS" panose="020B0603020202020204" pitchFamily="34" charset="0"/>
      <a:buChar char="—"/>
      <a:defRPr sz="1200" kern="1200">
        <a:solidFill>
          <a:schemeClr val="tx1"/>
        </a:solidFill>
        <a:latin typeface="+mn-lt"/>
        <a:ea typeface="+mn-ea"/>
        <a:cs typeface="+mn-cs"/>
      </a:defRPr>
    </a:lvl2pPr>
    <a:lvl3pPr marL="548640" indent="-182880" algn="l" defTabSz="914400" rtl="0" eaLnBrk="1" latinLnBrk="0" hangingPunct="1">
      <a:buFont typeface="Trebuchet MS" panose="020B0603020202020204" pitchFamily="34" charset="0"/>
      <a:buChar char="—"/>
      <a:defRPr sz="1200" kern="1200">
        <a:solidFill>
          <a:schemeClr val="tx1"/>
        </a:solidFill>
        <a:latin typeface="+mn-lt"/>
        <a:ea typeface="+mn-ea"/>
        <a:cs typeface="+mn-cs"/>
      </a:defRPr>
    </a:lvl3pPr>
    <a:lvl4pPr marL="731520" indent="-182880" algn="l" defTabSz="914400" rtl="0" eaLnBrk="1" latinLnBrk="0" hangingPunct="1">
      <a:buFont typeface="Trebuchet MS" panose="020B0603020202020204" pitchFamily="34" charset="0"/>
      <a:buChar char="—"/>
      <a:defRPr sz="1200" kern="1200">
        <a:solidFill>
          <a:schemeClr val="tx1"/>
        </a:solidFill>
        <a:latin typeface="+mn-lt"/>
        <a:ea typeface="+mn-ea"/>
        <a:cs typeface="+mn-cs"/>
      </a:defRPr>
    </a:lvl4pPr>
    <a:lvl5pPr marL="914400" indent="-182880" algn="l" defTabSz="914400" rtl="0" eaLnBrk="1" latinLnBrk="0" hangingPunct="1">
      <a:buFont typeface="Trebuchet MS" panose="020B0603020202020204" pitchFamily="34" charset="0"/>
      <a:buChar char="—"/>
      <a:defRPr sz="1200" kern="1200">
        <a:solidFill>
          <a:schemeClr val="tx1"/>
        </a:solidFill>
        <a:latin typeface="+mn-lt"/>
        <a:ea typeface="+mn-ea"/>
        <a:cs typeface="+mn-cs"/>
      </a:defRPr>
    </a:lvl5pPr>
    <a:lvl6pPr marL="1097280" indent="-182880" algn="l" defTabSz="914400" rtl="0" eaLnBrk="1" latinLnBrk="0" hangingPunct="1">
      <a:buFont typeface="Trebuchet MS" panose="020B0603020202020204" pitchFamily="34" charset="0"/>
      <a:buChar char="—"/>
      <a:defRPr sz="1200" kern="1200">
        <a:solidFill>
          <a:schemeClr val="tx1"/>
        </a:solidFill>
        <a:latin typeface="+mn-lt"/>
        <a:ea typeface="+mn-ea"/>
        <a:cs typeface="+mn-cs"/>
      </a:defRPr>
    </a:lvl6pPr>
    <a:lvl7pPr marL="1280160" indent="-182880" algn="l" defTabSz="914400" rtl="0" eaLnBrk="1" latinLnBrk="0" hangingPunct="1">
      <a:buFont typeface="Trebuchet MS" panose="020B0603020202020204" pitchFamily="34" charset="0"/>
      <a:buChar char="—"/>
      <a:defRPr sz="1200" kern="1200">
        <a:solidFill>
          <a:schemeClr val="tx1"/>
        </a:solidFill>
        <a:latin typeface="+mn-lt"/>
        <a:ea typeface="+mn-ea"/>
        <a:cs typeface="+mn-cs"/>
      </a:defRPr>
    </a:lvl7pPr>
    <a:lvl8pPr marL="1463040" indent="-182880" algn="l" defTabSz="914400" rtl="0" eaLnBrk="1" latinLnBrk="0" hangingPunct="1">
      <a:buFont typeface="Trebuchet MS" panose="020B0603020202020204" pitchFamily="34" charset="0"/>
      <a:buChar char="—"/>
      <a:defRPr sz="1200" kern="1200">
        <a:solidFill>
          <a:schemeClr val="tx1"/>
        </a:solidFill>
        <a:latin typeface="+mn-lt"/>
        <a:ea typeface="+mn-ea"/>
        <a:cs typeface="+mn-cs"/>
      </a:defRPr>
    </a:lvl8pPr>
    <a:lvl9pPr marL="1645920" indent="-182880" algn="l" defTabSz="914400" rtl="0" eaLnBrk="1" latinLnBrk="0" hangingPunct="1">
      <a:buFont typeface="Trebuchet MS" panose="020B0603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2000" u="sng" dirty="0"/>
          </a:p>
        </p:txBody>
      </p:sp>
      <p:sp>
        <p:nvSpPr>
          <p:cNvPr id="4" name="Slide Number Placeholder 3"/>
          <p:cNvSpPr>
            <a:spLocks noGrp="1"/>
          </p:cNvSpPr>
          <p:nvPr>
            <p:ph type="sldNum" sz="quarter" idx="5"/>
          </p:nvPr>
        </p:nvSpPr>
        <p:spPr/>
        <p:txBody>
          <a:bodyPr/>
          <a:lstStyle/>
          <a:p>
            <a:fld id="{91CB8535-DC0F-AF47-A510-8461A80C06B7}" type="slidenum">
              <a:rPr lang="en-US" smtClean="0"/>
              <a:t>3</a:t>
            </a:fld>
            <a:endParaRPr lang="en-US"/>
          </a:p>
        </p:txBody>
      </p:sp>
    </p:spTree>
    <p:extLst>
      <p:ext uri="{BB962C8B-B14F-4D97-AF65-F5344CB8AC3E}">
        <p14:creationId xmlns:p14="http://schemas.microsoft.com/office/powerpoint/2010/main" val="284628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91CB8535-DC0F-AF47-A510-8461A80C06B7}" type="slidenum">
              <a:rPr lang="en-US" smtClean="0"/>
              <a:t>18</a:t>
            </a:fld>
            <a:endParaRPr lang="en-US"/>
          </a:p>
        </p:txBody>
      </p:sp>
    </p:spTree>
    <p:extLst>
      <p:ext uri="{BB962C8B-B14F-4D97-AF65-F5344CB8AC3E}">
        <p14:creationId xmlns:p14="http://schemas.microsoft.com/office/powerpoint/2010/main" val="97090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91CB8535-DC0F-AF47-A510-8461A80C06B7}" type="slidenum">
              <a:rPr lang="en-US" smtClean="0"/>
              <a:t>25</a:t>
            </a:fld>
            <a:endParaRPr lang="en-US"/>
          </a:p>
        </p:txBody>
      </p:sp>
    </p:spTree>
    <p:extLst>
      <p:ext uri="{BB962C8B-B14F-4D97-AF65-F5344CB8AC3E}">
        <p14:creationId xmlns:p14="http://schemas.microsoft.com/office/powerpoint/2010/main" val="260455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Ensure you are also completing the outcomes module on CyberGrants with each outcomes report. -Done</a:t>
            </a:r>
          </a:p>
          <a:p>
            <a:r>
              <a:rPr lang="en-US"/>
              <a:t>Label report with the timing of the report-Done </a:t>
            </a:r>
          </a:p>
          <a:p>
            <a:endParaRPr lang="en-US"/>
          </a:p>
          <a:p>
            <a:endParaRPr lang="en-US"/>
          </a:p>
        </p:txBody>
      </p:sp>
      <p:sp>
        <p:nvSpPr>
          <p:cNvPr id="4" name="Slide Number Placeholder 3"/>
          <p:cNvSpPr>
            <a:spLocks noGrp="1"/>
          </p:cNvSpPr>
          <p:nvPr>
            <p:ph type="sldNum" sz="quarter" idx="5"/>
          </p:nvPr>
        </p:nvSpPr>
        <p:spPr/>
        <p:txBody>
          <a:bodyPr/>
          <a:lstStyle/>
          <a:p>
            <a:fld id="{91CB8535-DC0F-AF47-A510-8461A80C06B7}" type="slidenum">
              <a:rPr lang="en-US" smtClean="0"/>
              <a:t>8</a:t>
            </a:fld>
            <a:endParaRPr lang="en-US"/>
          </a:p>
        </p:txBody>
      </p:sp>
    </p:spTree>
    <p:extLst>
      <p:ext uri="{BB962C8B-B14F-4D97-AF65-F5344CB8AC3E}">
        <p14:creationId xmlns:p14="http://schemas.microsoft.com/office/powerpoint/2010/main" val="59260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rgbClr val="000000"/>
                </a:solidFill>
                <a:latin typeface="+mn-lt"/>
              </a:rPr>
              <a:t>The start and end dates requested here are for the programs and not the date of the data</a:t>
            </a:r>
          </a:p>
          <a:p>
            <a:pPr marL="0" indent="0">
              <a:buNone/>
            </a:pPr>
            <a:r>
              <a:rPr lang="en-US" dirty="0">
                <a:solidFill>
                  <a:srgbClr val="000000"/>
                </a:solidFill>
                <a:latin typeface="+mn-lt"/>
              </a:rPr>
              <a:t>At AIS there was a lot of talk about patient data. Although we are not asking specifically for patient data, we do ask for the number of potential patients impacted monthly. If you are gathering patient insights this outcomes report would be a great place to share that information with us in terms of needs and gaps. Please include any additional patient data that you have available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51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B8535-DC0F-AF47-A510-8461A80C06B7}" type="slidenum">
              <a:rPr lang="en-US" smtClean="0"/>
              <a:t>11</a:t>
            </a:fld>
            <a:endParaRPr lang="en-US"/>
          </a:p>
        </p:txBody>
      </p:sp>
    </p:spTree>
    <p:extLst>
      <p:ext uri="{BB962C8B-B14F-4D97-AF65-F5344CB8AC3E}">
        <p14:creationId xmlns:p14="http://schemas.microsoft.com/office/powerpoint/2010/main" val="334250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91CB8535-DC0F-AF47-A510-8461A80C06B7}" type="slidenum">
              <a:rPr lang="en-US" smtClean="0"/>
              <a:t>12</a:t>
            </a:fld>
            <a:endParaRPr lang="en-US"/>
          </a:p>
        </p:txBody>
      </p:sp>
    </p:spTree>
    <p:extLst>
      <p:ext uri="{BB962C8B-B14F-4D97-AF65-F5344CB8AC3E}">
        <p14:creationId xmlns:p14="http://schemas.microsoft.com/office/powerpoint/2010/main" val="391550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91CB8535-DC0F-AF47-A510-8461A80C06B7}" type="slidenum">
              <a:rPr lang="en-US" smtClean="0"/>
              <a:t>13</a:t>
            </a:fld>
            <a:endParaRPr lang="en-US"/>
          </a:p>
        </p:txBody>
      </p:sp>
    </p:spTree>
    <p:extLst>
      <p:ext uri="{BB962C8B-B14F-4D97-AF65-F5344CB8AC3E}">
        <p14:creationId xmlns:p14="http://schemas.microsoft.com/office/powerpoint/2010/main" val="228004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t>14</a:t>
            </a:fld>
            <a:endParaRPr lang="en-US"/>
          </a:p>
        </p:txBody>
      </p:sp>
    </p:spTree>
    <p:extLst>
      <p:ext uri="{BB962C8B-B14F-4D97-AF65-F5344CB8AC3E}">
        <p14:creationId xmlns:p14="http://schemas.microsoft.com/office/powerpoint/2010/main" val="333822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t>15</a:t>
            </a:fld>
            <a:endParaRPr lang="en-US"/>
          </a:p>
        </p:txBody>
      </p:sp>
    </p:spTree>
    <p:extLst>
      <p:ext uri="{BB962C8B-B14F-4D97-AF65-F5344CB8AC3E}">
        <p14:creationId xmlns:p14="http://schemas.microsoft.com/office/powerpoint/2010/main" val="113998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t>16</a:t>
            </a:fld>
            <a:endParaRPr lang="en-US"/>
          </a:p>
        </p:txBody>
      </p:sp>
    </p:spTree>
    <p:extLst>
      <p:ext uri="{BB962C8B-B14F-4D97-AF65-F5344CB8AC3E}">
        <p14:creationId xmlns:p14="http://schemas.microsoft.com/office/powerpoint/2010/main" val="3360367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365760" y="1554480"/>
            <a:ext cx="7543165" cy="2560320"/>
          </a:xfrm>
        </p:spPr>
        <p:txBody>
          <a:bodyPr anchor="t" anchorCtr="0"/>
          <a:lstStyle>
            <a:lvl1pPr algn="l">
              <a:defRPr sz="6000" b="1" spc="0" baseline="0">
                <a:solidFill>
                  <a:srgbClr val="BE2BBB"/>
                </a:solidFill>
              </a:defRPr>
            </a:lvl1pPr>
          </a:lstStyle>
          <a:p>
            <a:r>
              <a:rPr lang="en-US"/>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365758" y="4343400"/>
            <a:ext cx="7543800" cy="457200"/>
          </a:xfrm>
        </p:spPr>
        <p:txBody>
          <a:bodyPr>
            <a:noAutofit/>
          </a:bodyPr>
          <a:lstStyle>
            <a:lvl1pPr marL="0" indent="0" algn="l">
              <a:spcBef>
                <a:spcPts val="0"/>
              </a:spcBef>
              <a:buNone/>
              <a:defRPr sz="2000" b="1"/>
            </a:lvl1pPr>
            <a:lvl2pPr marL="0" indent="0" algn="l">
              <a:spcBef>
                <a:spcPts val="0"/>
              </a:spcBef>
              <a:buNone/>
              <a:defRPr sz="2000"/>
            </a:lvl2pPr>
            <a:lvl3pPr marL="0" indent="0" algn="l">
              <a:spcBef>
                <a:spcPts val="0"/>
              </a:spcBef>
              <a:buNone/>
              <a:defRPr sz="2000"/>
            </a:lvl3pPr>
            <a:lvl4pPr marL="0" indent="0" algn="l">
              <a:spcBef>
                <a:spcPts val="0"/>
              </a:spcBef>
              <a:buNone/>
              <a:defRPr sz="2000"/>
            </a:lvl4pPr>
            <a:lvl5pPr marL="0" indent="0" algn="l">
              <a:spcBef>
                <a:spcPts val="0"/>
              </a:spcBef>
              <a:buNone/>
              <a:defRPr sz="2000"/>
            </a:lvl5pPr>
            <a:lvl6pPr marL="0" indent="0" algn="l">
              <a:spcBef>
                <a:spcPts val="0"/>
              </a:spcBef>
              <a:buNone/>
              <a:defRPr sz="2000"/>
            </a:lvl6pPr>
            <a:lvl7pPr marL="0" indent="0" algn="l">
              <a:spcBef>
                <a:spcPts val="0"/>
              </a:spcBef>
              <a:buNone/>
              <a:defRPr sz="2000"/>
            </a:lvl7pPr>
            <a:lvl8pPr marL="0" indent="0" algn="l">
              <a:spcBef>
                <a:spcPts val="0"/>
              </a:spcBef>
              <a:buNone/>
              <a:defRPr sz="2000"/>
            </a:lvl8pPr>
            <a:lvl9pPr marL="0" indent="0" algn="l">
              <a:spcBef>
                <a:spcPts val="0"/>
              </a:spcBef>
              <a:buNone/>
              <a:defRPr sz="2000"/>
            </a:lvl9pPr>
          </a:lstStyle>
          <a:p>
            <a:r>
              <a:rPr lang="en-US"/>
              <a:t>[Month 00, 0000]</a:t>
            </a:r>
          </a:p>
        </p:txBody>
      </p:sp>
      <p:sp>
        <p:nvSpPr>
          <p:cNvPr id="5" name="Text Placeholder 4">
            <a:extLst>
              <a:ext uri="{FF2B5EF4-FFF2-40B4-BE49-F238E27FC236}">
                <a16:creationId xmlns:a16="http://schemas.microsoft.com/office/drawing/2014/main" id="{C7CE39BE-06F7-7349-BF12-45D065ED872B}"/>
              </a:ext>
            </a:extLst>
          </p:cNvPr>
          <p:cNvSpPr>
            <a:spLocks noGrp="1"/>
          </p:cNvSpPr>
          <p:nvPr>
            <p:ph type="body" sz="quarter" idx="11" hasCustomPrompt="1"/>
          </p:nvPr>
        </p:nvSpPr>
        <p:spPr>
          <a:xfrm>
            <a:off x="365757" y="4937760"/>
            <a:ext cx="7543167" cy="685800"/>
          </a:xfrm>
        </p:spPr>
        <p:txBody>
          <a:bodyPr/>
          <a:lstStyle>
            <a:lvl1pPr marL="0" indent="0">
              <a:spcBef>
                <a:spcPts val="0"/>
              </a:spcBef>
              <a:buNone/>
              <a:defRPr b="0"/>
            </a:lvl1pPr>
            <a:lvl2pPr marL="0" indent="0">
              <a:spcBef>
                <a:spcPts val="0"/>
              </a:spcBef>
              <a:buNone/>
              <a:defRPr b="0"/>
            </a:lvl2pPr>
            <a:lvl3pPr marL="0" indent="0">
              <a:spcBef>
                <a:spcPts val="0"/>
              </a:spcBef>
              <a:buNone/>
              <a:defRPr b="0"/>
            </a:lvl3pPr>
            <a:lvl4pPr marL="0" indent="0">
              <a:spcBef>
                <a:spcPts val="0"/>
              </a:spcBef>
              <a:buNone/>
              <a:defRPr b="0"/>
            </a:lvl4pPr>
            <a:lvl5pPr marL="0" indent="0">
              <a:spcBef>
                <a:spcPts val="0"/>
              </a:spcBef>
              <a:buNone/>
              <a:defRPr b="0"/>
            </a:lvl5pPr>
            <a:lvl6pPr marL="0" indent="0">
              <a:spcBef>
                <a:spcPts val="0"/>
              </a:spcBef>
              <a:buNone/>
              <a:defRPr b="0"/>
            </a:lvl6pPr>
            <a:lvl7pPr marL="0" indent="0">
              <a:spcBef>
                <a:spcPts val="0"/>
              </a:spcBef>
              <a:buNone/>
              <a:defRPr b="0"/>
            </a:lvl7pPr>
            <a:lvl8pPr marL="0" indent="0">
              <a:spcBef>
                <a:spcPts val="0"/>
              </a:spcBef>
              <a:buNone/>
              <a:defRPr b="0"/>
            </a:lvl8pPr>
            <a:lvl9pPr marL="0" indent="0">
              <a:spcBef>
                <a:spcPts val="0"/>
              </a:spcBef>
              <a:buNone/>
              <a:defRPr b="0"/>
            </a:lvl9pPr>
          </a:lstStyle>
          <a:p>
            <a:pPr lvl="0"/>
            <a:r>
              <a:rPr lang="en-US"/>
              <a:t>[Presenter Name]</a:t>
            </a:r>
            <a:br>
              <a:rPr lang="en-US"/>
            </a:br>
            <a:r>
              <a:rPr lang="en-US"/>
              <a:t>[Title]</a:t>
            </a:r>
          </a:p>
        </p:txBody>
      </p:sp>
      <p:sp>
        <p:nvSpPr>
          <p:cNvPr id="10" name="Disclaimer">
            <a:extLst>
              <a:ext uri="{FF2B5EF4-FFF2-40B4-BE49-F238E27FC236}">
                <a16:creationId xmlns:a16="http://schemas.microsoft.com/office/drawing/2014/main" id="{0411BC70-4820-DF40-90C3-6ACD451ADD60}"/>
              </a:ext>
            </a:extLst>
          </p:cNvPr>
          <p:cNvSpPr txBox="1"/>
          <p:nvPr userDrawn="1"/>
        </p:nvSpPr>
        <p:spPr>
          <a:xfrm>
            <a:off x="8205215" y="6257290"/>
            <a:ext cx="3621659" cy="228600"/>
          </a:xfrm>
          <a:prstGeom prst="rect">
            <a:avLst/>
          </a:prstGeom>
          <a:noFill/>
        </p:spPr>
        <p:txBody>
          <a:bodyPr wrap="square" lIns="0" tIns="0" rIns="0" bIns="0" rtlCol="0" anchor="b" anchorCtr="0">
            <a:noAutofit/>
          </a:bodyPr>
          <a:lstStyle/>
          <a:p>
            <a:pPr marL="0" indent="0" algn="r">
              <a:lnSpc>
                <a:spcPct val="100000"/>
              </a:lnSpc>
              <a:spcBef>
                <a:spcPts val="0"/>
              </a:spcBef>
              <a:buSzPct val="100000"/>
              <a:buFontTx/>
              <a:buNone/>
            </a:pPr>
            <a:r>
              <a:rPr lang="en-US" sz="800" b="0"/>
              <a:t>Internal Use Only</a:t>
            </a:r>
          </a:p>
        </p:txBody>
      </p:sp>
      <p:pic>
        <p:nvPicPr>
          <p:cNvPr id="6" name="Picture 5" descr="A close-up of a logo&#10;&#10;Description automatically generated with medium confidence">
            <a:extLst>
              <a:ext uri="{FF2B5EF4-FFF2-40B4-BE49-F238E27FC236}">
                <a16:creationId xmlns:a16="http://schemas.microsoft.com/office/drawing/2014/main" id="{8ACD0095-C476-4F19-4272-9C636076E077}"/>
              </a:ext>
            </a:extLst>
          </p:cNvPr>
          <p:cNvPicPr>
            <a:picLocks noChangeAspect="1"/>
          </p:cNvPicPr>
          <p:nvPr userDrawn="1"/>
        </p:nvPicPr>
        <p:blipFill rotWithShape="1">
          <a:blip r:embed="rId2"/>
          <a:srcRect l="18404" t="30881" r="17374" b="30309"/>
          <a:stretch/>
        </p:blipFill>
        <p:spPr>
          <a:xfrm>
            <a:off x="197081" y="136717"/>
            <a:ext cx="4492101" cy="825623"/>
          </a:xfrm>
          <a:prstGeom prst="rect">
            <a:avLst/>
          </a:prstGeom>
        </p:spPr>
      </p:pic>
    </p:spTree>
    <p:extLst>
      <p:ext uri="{BB962C8B-B14F-4D97-AF65-F5344CB8AC3E}">
        <p14:creationId xmlns:p14="http://schemas.microsoft.com/office/powerpoint/2010/main" val="128600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Amber Photo A">
    <p:bg>
      <p:bgPr>
        <a:solidFill>
          <a:srgbClr val="FFAC25"/>
        </a:solidFill>
        <a:effectLst/>
      </p:bgPr>
    </p:bg>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AC25"/>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chemeClr val="tx1"/>
                </a:solidFill>
              </a:defRPr>
            </a:lvl1pPr>
            <a:lvl2pPr marL="0" indent="0">
              <a:lnSpc>
                <a:spcPct val="80000"/>
              </a:lnSpc>
              <a:spcBef>
                <a:spcPts val="0"/>
              </a:spcBef>
              <a:buFontTx/>
              <a:buNone/>
              <a:defRPr sz="12000" b="1">
                <a:solidFill>
                  <a:schemeClr val="tx1"/>
                </a:solidFill>
              </a:defRPr>
            </a:lvl2pPr>
            <a:lvl3pPr marL="0" indent="0">
              <a:lnSpc>
                <a:spcPct val="80000"/>
              </a:lnSpc>
              <a:spcBef>
                <a:spcPts val="0"/>
              </a:spcBef>
              <a:buFontTx/>
              <a:buNone/>
              <a:defRPr sz="12000" b="1">
                <a:solidFill>
                  <a:schemeClr val="tx1"/>
                </a:solidFill>
              </a:defRPr>
            </a:lvl3pPr>
            <a:lvl4pPr marL="0" indent="0">
              <a:lnSpc>
                <a:spcPct val="80000"/>
              </a:lnSpc>
              <a:spcBef>
                <a:spcPts val="0"/>
              </a:spcBef>
              <a:buFontTx/>
              <a:buNone/>
              <a:defRPr sz="12000" b="1">
                <a:solidFill>
                  <a:schemeClr val="tx1"/>
                </a:solidFill>
              </a:defRPr>
            </a:lvl4pPr>
            <a:lvl5pPr marL="0" indent="0">
              <a:lnSpc>
                <a:spcPct val="80000"/>
              </a:lnSpc>
              <a:spcBef>
                <a:spcPts val="0"/>
              </a:spcBef>
              <a:buFontTx/>
              <a:buNone/>
              <a:defRPr sz="12000" b="1">
                <a:solidFill>
                  <a:schemeClr val="tx1"/>
                </a:solidFill>
              </a:defRPr>
            </a:lvl5pPr>
            <a:lvl6pPr marL="0" indent="0">
              <a:lnSpc>
                <a:spcPct val="80000"/>
              </a:lnSpc>
              <a:spcBef>
                <a:spcPts val="0"/>
              </a:spcBef>
              <a:buFontTx/>
              <a:buNone/>
              <a:defRPr sz="12000" b="1">
                <a:solidFill>
                  <a:schemeClr val="tx1"/>
                </a:solidFill>
              </a:defRPr>
            </a:lvl6pPr>
            <a:lvl7pPr marL="0" indent="0">
              <a:lnSpc>
                <a:spcPct val="80000"/>
              </a:lnSpc>
              <a:spcBef>
                <a:spcPts val="0"/>
              </a:spcBef>
              <a:buFontTx/>
              <a:buNone/>
              <a:defRPr sz="12000" b="1">
                <a:solidFill>
                  <a:schemeClr val="tx1"/>
                </a:solidFill>
              </a:defRPr>
            </a:lvl7pPr>
            <a:lvl8pPr marL="0" indent="0">
              <a:lnSpc>
                <a:spcPct val="80000"/>
              </a:lnSpc>
              <a:spcBef>
                <a:spcPts val="0"/>
              </a:spcBef>
              <a:buFontTx/>
              <a:buNone/>
              <a:defRPr sz="12000" b="1">
                <a:solidFill>
                  <a:schemeClr val="tx1"/>
                </a:solidFill>
              </a:defRPr>
            </a:lvl8pPr>
            <a:lvl9pPr marL="0" indent="0">
              <a:lnSpc>
                <a:spcPct val="80000"/>
              </a:lnSpc>
              <a:spcBef>
                <a:spcPts val="0"/>
              </a:spcBef>
              <a:buFontTx/>
              <a:buNone/>
              <a:defRPr sz="12000" b="1">
                <a:solidFill>
                  <a:schemeClr val="tx1"/>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BFBFBF"/>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p>
            <a:fld id="{B58DE5F1-E0F9-4CCA-92B7-7A6FC4DFEE14}" type="slidenum">
              <a:rPr lang="en-US" smtClean="0"/>
              <a:t>‹#›</a:t>
            </a:fld>
            <a:endParaRPr lang="en-US"/>
          </a:p>
        </p:txBody>
      </p:sp>
      <p:pic>
        <p:nvPicPr>
          <p:cNvPr id="3" name="Bristol Myers Squibb" descr="Bristol Myers Squibb">
            <a:extLst>
              <a:ext uri="{FF2B5EF4-FFF2-40B4-BE49-F238E27FC236}">
                <a16:creationId xmlns:a16="http://schemas.microsoft.com/office/drawing/2014/main" id="{DF7FC196-1DB0-4104-A226-B0A4CEEF85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Tree>
    <p:extLst>
      <p:ext uri="{BB962C8B-B14F-4D97-AF65-F5344CB8AC3E}">
        <p14:creationId xmlns:p14="http://schemas.microsoft.com/office/powerpoint/2010/main" val="2970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Amber Photo B">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rgbClr val="C37900"/>
                </a:solidFill>
              </a:defRPr>
            </a:lvl1pPr>
            <a:lvl2pPr marL="0" indent="0">
              <a:lnSpc>
                <a:spcPct val="80000"/>
              </a:lnSpc>
              <a:spcBef>
                <a:spcPts val="0"/>
              </a:spcBef>
              <a:buFontTx/>
              <a:buNone/>
              <a:defRPr sz="12000" b="1">
                <a:solidFill>
                  <a:srgbClr val="C37900"/>
                </a:solidFill>
              </a:defRPr>
            </a:lvl2pPr>
            <a:lvl3pPr marL="0" indent="0">
              <a:lnSpc>
                <a:spcPct val="80000"/>
              </a:lnSpc>
              <a:spcBef>
                <a:spcPts val="0"/>
              </a:spcBef>
              <a:buFontTx/>
              <a:buNone/>
              <a:defRPr sz="12000" b="1">
                <a:solidFill>
                  <a:srgbClr val="C37900"/>
                </a:solidFill>
              </a:defRPr>
            </a:lvl3pPr>
            <a:lvl4pPr marL="0" indent="0">
              <a:lnSpc>
                <a:spcPct val="80000"/>
              </a:lnSpc>
              <a:spcBef>
                <a:spcPts val="0"/>
              </a:spcBef>
              <a:buFontTx/>
              <a:buNone/>
              <a:defRPr sz="12000" b="1">
                <a:solidFill>
                  <a:srgbClr val="C37900"/>
                </a:solidFill>
              </a:defRPr>
            </a:lvl4pPr>
            <a:lvl5pPr marL="0" indent="0">
              <a:lnSpc>
                <a:spcPct val="80000"/>
              </a:lnSpc>
              <a:spcBef>
                <a:spcPts val="0"/>
              </a:spcBef>
              <a:buFontTx/>
              <a:buNone/>
              <a:defRPr sz="12000" b="1">
                <a:solidFill>
                  <a:srgbClr val="C37900"/>
                </a:solidFill>
              </a:defRPr>
            </a:lvl5pPr>
            <a:lvl6pPr marL="0" indent="0">
              <a:lnSpc>
                <a:spcPct val="80000"/>
              </a:lnSpc>
              <a:spcBef>
                <a:spcPts val="0"/>
              </a:spcBef>
              <a:buFontTx/>
              <a:buNone/>
              <a:defRPr sz="12000" b="1">
                <a:solidFill>
                  <a:srgbClr val="C37900"/>
                </a:solidFill>
              </a:defRPr>
            </a:lvl6pPr>
            <a:lvl7pPr marL="0" indent="0">
              <a:lnSpc>
                <a:spcPct val="80000"/>
              </a:lnSpc>
              <a:spcBef>
                <a:spcPts val="0"/>
              </a:spcBef>
              <a:buFontTx/>
              <a:buNone/>
              <a:defRPr sz="12000" b="1">
                <a:solidFill>
                  <a:srgbClr val="C37900"/>
                </a:solidFill>
              </a:defRPr>
            </a:lvl7pPr>
            <a:lvl8pPr marL="0" indent="0">
              <a:lnSpc>
                <a:spcPct val="80000"/>
              </a:lnSpc>
              <a:spcBef>
                <a:spcPts val="0"/>
              </a:spcBef>
              <a:buFontTx/>
              <a:buNone/>
              <a:defRPr sz="12000" b="1">
                <a:solidFill>
                  <a:srgbClr val="C37900"/>
                </a:solidFill>
              </a:defRPr>
            </a:lvl8pPr>
            <a:lvl9pPr marL="0" indent="0">
              <a:lnSpc>
                <a:spcPct val="80000"/>
              </a:lnSpc>
              <a:spcBef>
                <a:spcPts val="0"/>
              </a:spcBef>
              <a:buFontTx/>
              <a:buNone/>
              <a:defRPr sz="12000" b="1">
                <a:solidFill>
                  <a:srgbClr val="C37900"/>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F2F2F2"/>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p>
            <a:fld id="{B58DE5F1-E0F9-4CCA-92B7-7A6FC4DFEE14}" type="slidenum">
              <a:rPr lang="en-US" smtClean="0"/>
              <a:t>‹#›</a:t>
            </a:fld>
            <a:endParaRPr lang="en-US"/>
          </a:p>
        </p:txBody>
      </p:sp>
      <p:pic>
        <p:nvPicPr>
          <p:cNvPr id="3" name="Picture 2" descr="A close-up of a logo&#10;&#10;Description automatically generated with medium confidence">
            <a:extLst>
              <a:ext uri="{FF2B5EF4-FFF2-40B4-BE49-F238E27FC236}">
                <a16:creationId xmlns:a16="http://schemas.microsoft.com/office/drawing/2014/main" id="{7FCFEC86-1B92-E504-A19D-7B6CD0CBF13E}"/>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143505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Peach">
    <p:bg>
      <p:bgPr>
        <a:solidFill>
          <a:srgbClr val="DF603A"/>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1" spc="0" baseline="0"/>
            </a:lvl1pPr>
          </a:lstStyle>
          <a:p>
            <a:r>
              <a:rPr lang="en-US"/>
              <a:t>[Section title]</a:t>
            </a:r>
          </a:p>
        </p:txBody>
      </p:sp>
      <p:pic>
        <p:nvPicPr>
          <p:cNvPr id="4" name="Bristol Myers Squibb" descr="Bristol Myers Squibb">
            <a:extLst>
              <a:ext uri="{FF2B5EF4-FFF2-40B4-BE49-F238E27FC236}">
                <a16:creationId xmlns:a16="http://schemas.microsoft.com/office/drawing/2014/main" id="{DE6D185C-2B14-62EE-FBB7-5CA11B32E7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141073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Peach Photo A">
    <p:bg>
      <p:bgPr>
        <a:solidFill>
          <a:srgbClr val="DF603A"/>
        </a:solidFill>
        <a:effectLst/>
      </p:bgPr>
    </p:bg>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DF603A"/>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chemeClr val="tx1"/>
                </a:solidFill>
              </a:defRPr>
            </a:lvl1pPr>
            <a:lvl2pPr marL="0" indent="0">
              <a:lnSpc>
                <a:spcPct val="80000"/>
              </a:lnSpc>
              <a:spcBef>
                <a:spcPts val="0"/>
              </a:spcBef>
              <a:buFontTx/>
              <a:buNone/>
              <a:defRPr sz="12000" b="1">
                <a:solidFill>
                  <a:schemeClr val="tx1"/>
                </a:solidFill>
              </a:defRPr>
            </a:lvl2pPr>
            <a:lvl3pPr marL="0" indent="0">
              <a:lnSpc>
                <a:spcPct val="80000"/>
              </a:lnSpc>
              <a:spcBef>
                <a:spcPts val="0"/>
              </a:spcBef>
              <a:buFontTx/>
              <a:buNone/>
              <a:defRPr sz="12000" b="1">
                <a:solidFill>
                  <a:schemeClr val="tx1"/>
                </a:solidFill>
              </a:defRPr>
            </a:lvl3pPr>
            <a:lvl4pPr marL="0" indent="0">
              <a:lnSpc>
                <a:spcPct val="80000"/>
              </a:lnSpc>
              <a:spcBef>
                <a:spcPts val="0"/>
              </a:spcBef>
              <a:buFontTx/>
              <a:buNone/>
              <a:defRPr sz="12000" b="1">
                <a:solidFill>
                  <a:schemeClr val="tx1"/>
                </a:solidFill>
              </a:defRPr>
            </a:lvl4pPr>
            <a:lvl5pPr marL="0" indent="0">
              <a:lnSpc>
                <a:spcPct val="80000"/>
              </a:lnSpc>
              <a:spcBef>
                <a:spcPts val="0"/>
              </a:spcBef>
              <a:buFontTx/>
              <a:buNone/>
              <a:defRPr sz="12000" b="1">
                <a:solidFill>
                  <a:schemeClr val="tx1"/>
                </a:solidFill>
              </a:defRPr>
            </a:lvl5pPr>
            <a:lvl6pPr marL="0" indent="0">
              <a:lnSpc>
                <a:spcPct val="80000"/>
              </a:lnSpc>
              <a:spcBef>
                <a:spcPts val="0"/>
              </a:spcBef>
              <a:buFontTx/>
              <a:buNone/>
              <a:defRPr sz="12000" b="1">
                <a:solidFill>
                  <a:schemeClr val="tx1"/>
                </a:solidFill>
              </a:defRPr>
            </a:lvl6pPr>
            <a:lvl7pPr marL="0" indent="0">
              <a:lnSpc>
                <a:spcPct val="80000"/>
              </a:lnSpc>
              <a:spcBef>
                <a:spcPts val="0"/>
              </a:spcBef>
              <a:buFontTx/>
              <a:buNone/>
              <a:defRPr sz="12000" b="1">
                <a:solidFill>
                  <a:schemeClr val="tx1"/>
                </a:solidFill>
              </a:defRPr>
            </a:lvl7pPr>
            <a:lvl8pPr marL="0" indent="0">
              <a:lnSpc>
                <a:spcPct val="80000"/>
              </a:lnSpc>
              <a:spcBef>
                <a:spcPts val="0"/>
              </a:spcBef>
              <a:buFontTx/>
              <a:buNone/>
              <a:defRPr sz="12000" b="1">
                <a:solidFill>
                  <a:schemeClr val="tx1"/>
                </a:solidFill>
              </a:defRPr>
            </a:lvl8pPr>
            <a:lvl9pPr marL="0" indent="0">
              <a:lnSpc>
                <a:spcPct val="80000"/>
              </a:lnSpc>
              <a:spcBef>
                <a:spcPts val="0"/>
              </a:spcBef>
              <a:buFontTx/>
              <a:buNone/>
              <a:defRPr sz="12000" b="1">
                <a:solidFill>
                  <a:schemeClr val="tx1"/>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BFBFBF"/>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pic>
        <p:nvPicPr>
          <p:cNvPr id="3" name="Bristol Myers Squibb" descr="Bristol Myers Squibb">
            <a:extLst>
              <a:ext uri="{FF2B5EF4-FFF2-40B4-BE49-F238E27FC236}">
                <a16:creationId xmlns:a16="http://schemas.microsoft.com/office/drawing/2014/main" id="{CCAAFA90-A4D1-316B-8C52-A73E9F52FE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1381560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Peach Photo B">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rgbClr val="DF603A"/>
                </a:solidFill>
              </a:defRPr>
            </a:lvl1pPr>
            <a:lvl2pPr marL="0" indent="0">
              <a:lnSpc>
                <a:spcPct val="80000"/>
              </a:lnSpc>
              <a:spcBef>
                <a:spcPts val="0"/>
              </a:spcBef>
              <a:buFontTx/>
              <a:buNone/>
              <a:defRPr sz="12000" b="1">
                <a:solidFill>
                  <a:srgbClr val="DF603A"/>
                </a:solidFill>
              </a:defRPr>
            </a:lvl2pPr>
            <a:lvl3pPr marL="0" indent="0">
              <a:lnSpc>
                <a:spcPct val="80000"/>
              </a:lnSpc>
              <a:spcBef>
                <a:spcPts val="0"/>
              </a:spcBef>
              <a:buFontTx/>
              <a:buNone/>
              <a:defRPr sz="12000" b="1">
                <a:solidFill>
                  <a:srgbClr val="DF603A"/>
                </a:solidFill>
              </a:defRPr>
            </a:lvl3pPr>
            <a:lvl4pPr marL="0" indent="0">
              <a:lnSpc>
                <a:spcPct val="80000"/>
              </a:lnSpc>
              <a:spcBef>
                <a:spcPts val="0"/>
              </a:spcBef>
              <a:buFontTx/>
              <a:buNone/>
              <a:defRPr sz="12000" b="1">
                <a:solidFill>
                  <a:srgbClr val="DF603A"/>
                </a:solidFill>
              </a:defRPr>
            </a:lvl4pPr>
            <a:lvl5pPr marL="0" indent="0">
              <a:lnSpc>
                <a:spcPct val="80000"/>
              </a:lnSpc>
              <a:spcBef>
                <a:spcPts val="0"/>
              </a:spcBef>
              <a:buFontTx/>
              <a:buNone/>
              <a:defRPr sz="12000" b="1">
                <a:solidFill>
                  <a:srgbClr val="DF603A"/>
                </a:solidFill>
              </a:defRPr>
            </a:lvl5pPr>
            <a:lvl6pPr marL="0" indent="0">
              <a:lnSpc>
                <a:spcPct val="80000"/>
              </a:lnSpc>
              <a:spcBef>
                <a:spcPts val="0"/>
              </a:spcBef>
              <a:buFontTx/>
              <a:buNone/>
              <a:defRPr sz="12000" b="1">
                <a:solidFill>
                  <a:srgbClr val="DF603A"/>
                </a:solidFill>
              </a:defRPr>
            </a:lvl6pPr>
            <a:lvl7pPr marL="0" indent="0">
              <a:lnSpc>
                <a:spcPct val="80000"/>
              </a:lnSpc>
              <a:spcBef>
                <a:spcPts val="0"/>
              </a:spcBef>
              <a:buFontTx/>
              <a:buNone/>
              <a:defRPr sz="12000" b="1">
                <a:solidFill>
                  <a:srgbClr val="DF603A"/>
                </a:solidFill>
              </a:defRPr>
            </a:lvl7pPr>
            <a:lvl8pPr marL="0" indent="0">
              <a:lnSpc>
                <a:spcPct val="80000"/>
              </a:lnSpc>
              <a:spcBef>
                <a:spcPts val="0"/>
              </a:spcBef>
              <a:buFontTx/>
              <a:buNone/>
              <a:defRPr sz="12000" b="1">
                <a:solidFill>
                  <a:srgbClr val="DF603A"/>
                </a:solidFill>
              </a:defRPr>
            </a:lvl8pPr>
            <a:lvl9pPr marL="0" indent="0">
              <a:lnSpc>
                <a:spcPct val="80000"/>
              </a:lnSpc>
              <a:spcBef>
                <a:spcPts val="0"/>
              </a:spcBef>
              <a:buFontTx/>
              <a:buNone/>
              <a:defRPr sz="12000" b="1">
                <a:solidFill>
                  <a:srgbClr val="DF603A"/>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F2F2F2"/>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52299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Sienna">
    <p:bg>
      <p:bgPr>
        <a:solidFill>
          <a:srgbClr val="772A28"/>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1" spc="0" baseline="0"/>
            </a:lvl1pPr>
          </a:lstStyle>
          <a:p>
            <a:r>
              <a:rPr lang="en-US"/>
              <a:t>[Section title]</a:t>
            </a:r>
          </a:p>
        </p:txBody>
      </p:sp>
      <p:pic>
        <p:nvPicPr>
          <p:cNvPr id="3" name="Bristol Myers Squibb" descr="Bristol Myers Squibb">
            <a:extLst>
              <a:ext uri="{FF2B5EF4-FFF2-40B4-BE49-F238E27FC236}">
                <a16:creationId xmlns:a16="http://schemas.microsoft.com/office/drawing/2014/main" id="{1C34C43D-8EE0-FE6E-81C6-3B35111D2A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906573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Sienna Photo A">
    <p:bg>
      <p:bgPr>
        <a:solidFill>
          <a:srgbClr val="772A28"/>
        </a:solidFill>
        <a:effectLst/>
      </p:bgPr>
    </p:bg>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772A28"/>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chemeClr val="tx1"/>
                </a:solidFill>
              </a:defRPr>
            </a:lvl1pPr>
            <a:lvl2pPr marL="0" indent="0">
              <a:lnSpc>
                <a:spcPct val="80000"/>
              </a:lnSpc>
              <a:spcBef>
                <a:spcPts val="0"/>
              </a:spcBef>
              <a:buFontTx/>
              <a:buNone/>
              <a:defRPr sz="12000" b="1">
                <a:solidFill>
                  <a:schemeClr val="tx1"/>
                </a:solidFill>
              </a:defRPr>
            </a:lvl2pPr>
            <a:lvl3pPr marL="0" indent="0">
              <a:lnSpc>
                <a:spcPct val="80000"/>
              </a:lnSpc>
              <a:spcBef>
                <a:spcPts val="0"/>
              </a:spcBef>
              <a:buFontTx/>
              <a:buNone/>
              <a:defRPr sz="12000" b="1">
                <a:solidFill>
                  <a:schemeClr val="tx1"/>
                </a:solidFill>
              </a:defRPr>
            </a:lvl3pPr>
            <a:lvl4pPr marL="0" indent="0">
              <a:lnSpc>
                <a:spcPct val="80000"/>
              </a:lnSpc>
              <a:spcBef>
                <a:spcPts val="0"/>
              </a:spcBef>
              <a:buFontTx/>
              <a:buNone/>
              <a:defRPr sz="12000" b="1">
                <a:solidFill>
                  <a:schemeClr val="tx1"/>
                </a:solidFill>
              </a:defRPr>
            </a:lvl4pPr>
            <a:lvl5pPr marL="0" indent="0">
              <a:lnSpc>
                <a:spcPct val="80000"/>
              </a:lnSpc>
              <a:spcBef>
                <a:spcPts val="0"/>
              </a:spcBef>
              <a:buFontTx/>
              <a:buNone/>
              <a:defRPr sz="12000" b="1">
                <a:solidFill>
                  <a:schemeClr val="tx1"/>
                </a:solidFill>
              </a:defRPr>
            </a:lvl5pPr>
            <a:lvl6pPr marL="0" indent="0">
              <a:lnSpc>
                <a:spcPct val="80000"/>
              </a:lnSpc>
              <a:spcBef>
                <a:spcPts val="0"/>
              </a:spcBef>
              <a:buFontTx/>
              <a:buNone/>
              <a:defRPr sz="12000" b="1">
                <a:solidFill>
                  <a:schemeClr val="tx1"/>
                </a:solidFill>
              </a:defRPr>
            </a:lvl6pPr>
            <a:lvl7pPr marL="0" indent="0">
              <a:lnSpc>
                <a:spcPct val="80000"/>
              </a:lnSpc>
              <a:spcBef>
                <a:spcPts val="0"/>
              </a:spcBef>
              <a:buFontTx/>
              <a:buNone/>
              <a:defRPr sz="12000" b="1">
                <a:solidFill>
                  <a:schemeClr val="tx1"/>
                </a:solidFill>
              </a:defRPr>
            </a:lvl7pPr>
            <a:lvl8pPr marL="0" indent="0">
              <a:lnSpc>
                <a:spcPct val="80000"/>
              </a:lnSpc>
              <a:spcBef>
                <a:spcPts val="0"/>
              </a:spcBef>
              <a:buFontTx/>
              <a:buNone/>
              <a:defRPr sz="12000" b="1">
                <a:solidFill>
                  <a:schemeClr val="tx1"/>
                </a:solidFill>
              </a:defRPr>
            </a:lvl8pPr>
            <a:lvl9pPr marL="0" indent="0">
              <a:lnSpc>
                <a:spcPct val="80000"/>
              </a:lnSpc>
              <a:spcBef>
                <a:spcPts val="0"/>
              </a:spcBef>
              <a:buFontTx/>
              <a:buNone/>
              <a:defRPr sz="12000" b="1">
                <a:solidFill>
                  <a:schemeClr val="tx1"/>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BFBFBF"/>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pic>
        <p:nvPicPr>
          <p:cNvPr id="3" name="Bristol Myers Squibb" descr="Bristol Myers Squibb">
            <a:extLst>
              <a:ext uri="{FF2B5EF4-FFF2-40B4-BE49-F238E27FC236}">
                <a16:creationId xmlns:a16="http://schemas.microsoft.com/office/drawing/2014/main" id="{19324026-FF89-E85B-768A-4BF92B4B8F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6382834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Sienna Photo B">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rgbClr val="772A28"/>
                </a:solidFill>
              </a:defRPr>
            </a:lvl1pPr>
            <a:lvl2pPr marL="0" indent="0">
              <a:lnSpc>
                <a:spcPct val="80000"/>
              </a:lnSpc>
              <a:spcBef>
                <a:spcPts val="0"/>
              </a:spcBef>
              <a:buFontTx/>
              <a:buNone/>
              <a:defRPr sz="12000" b="1">
                <a:solidFill>
                  <a:srgbClr val="772A28"/>
                </a:solidFill>
              </a:defRPr>
            </a:lvl2pPr>
            <a:lvl3pPr marL="0" indent="0">
              <a:lnSpc>
                <a:spcPct val="80000"/>
              </a:lnSpc>
              <a:spcBef>
                <a:spcPts val="0"/>
              </a:spcBef>
              <a:buFontTx/>
              <a:buNone/>
              <a:defRPr sz="12000" b="1">
                <a:solidFill>
                  <a:srgbClr val="772A28"/>
                </a:solidFill>
              </a:defRPr>
            </a:lvl3pPr>
            <a:lvl4pPr marL="0" indent="0">
              <a:lnSpc>
                <a:spcPct val="80000"/>
              </a:lnSpc>
              <a:spcBef>
                <a:spcPts val="0"/>
              </a:spcBef>
              <a:buFontTx/>
              <a:buNone/>
              <a:defRPr sz="12000" b="1">
                <a:solidFill>
                  <a:srgbClr val="772A28"/>
                </a:solidFill>
              </a:defRPr>
            </a:lvl4pPr>
            <a:lvl5pPr marL="0" indent="0">
              <a:lnSpc>
                <a:spcPct val="80000"/>
              </a:lnSpc>
              <a:spcBef>
                <a:spcPts val="0"/>
              </a:spcBef>
              <a:buFontTx/>
              <a:buNone/>
              <a:defRPr sz="12000" b="1">
                <a:solidFill>
                  <a:srgbClr val="772A28"/>
                </a:solidFill>
              </a:defRPr>
            </a:lvl5pPr>
            <a:lvl6pPr marL="0" indent="0">
              <a:lnSpc>
                <a:spcPct val="80000"/>
              </a:lnSpc>
              <a:spcBef>
                <a:spcPts val="0"/>
              </a:spcBef>
              <a:buFontTx/>
              <a:buNone/>
              <a:defRPr sz="12000" b="1">
                <a:solidFill>
                  <a:srgbClr val="772A28"/>
                </a:solidFill>
              </a:defRPr>
            </a:lvl6pPr>
            <a:lvl7pPr marL="0" indent="0">
              <a:lnSpc>
                <a:spcPct val="80000"/>
              </a:lnSpc>
              <a:spcBef>
                <a:spcPts val="0"/>
              </a:spcBef>
              <a:buFontTx/>
              <a:buNone/>
              <a:defRPr sz="12000" b="1">
                <a:solidFill>
                  <a:srgbClr val="772A28"/>
                </a:solidFill>
              </a:defRPr>
            </a:lvl7pPr>
            <a:lvl8pPr marL="0" indent="0">
              <a:lnSpc>
                <a:spcPct val="80000"/>
              </a:lnSpc>
              <a:spcBef>
                <a:spcPts val="0"/>
              </a:spcBef>
              <a:buFontTx/>
              <a:buNone/>
              <a:defRPr sz="12000" b="1">
                <a:solidFill>
                  <a:srgbClr val="772A28"/>
                </a:solidFill>
              </a:defRPr>
            </a:lvl8pPr>
            <a:lvl9pPr marL="0" indent="0">
              <a:lnSpc>
                <a:spcPct val="80000"/>
              </a:lnSpc>
              <a:spcBef>
                <a:spcPts val="0"/>
              </a:spcBef>
              <a:buFontTx/>
              <a:buNone/>
              <a:defRPr sz="12000" b="1">
                <a:solidFill>
                  <a:srgbClr val="772A28"/>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F2F2F2"/>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p>
            <a:fld id="{B58DE5F1-E0F9-4CCA-92B7-7A6FC4DFEE14}" type="slidenum">
              <a:rPr lang="en-US" smtClean="0"/>
              <a:t>‹#›</a:t>
            </a:fld>
            <a:endParaRPr lang="en-US"/>
          </a:p>
        </p:txBody>
      </p:sp>
      <p:pic>
        <p:nvPicPr>
          <p:cNvPr id="3" name="Picture 2" descr="A close-up of a logo&#10;&#10;Description automatically generated with medium confidence">
            <a:extLst>
              <a:ext uri="{FF2B5EF4-FFF2-40B4-BE49-F238E27FC236}">
                <a16:creationId xmlns:a16="http://schemas.microsoft.com/office/drawing/2014/main" id="{DED309AB-4D82-2FFE-2B1B-E0C3FECD44CC}"/>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234532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Mint">
    <p:bg>
      <p:bgPr>
        <a:solidFill>
          <a:srgbClr val="138967"/>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1" spc="0" baseline="0"/>
            </a:lvl1pPr>
          </a:lstStyle>
          <a:p>
            <a:r>
              <a:rPr lang="en-US"/>
              <a:t>[Section title]</a:t>
            </a:r>
          </a:p>
        </p:txBody>
      </p:sp>
      <p:pic>
        <p:nvPicPr>
          <p:cNvPr id="3" name="Bristol Myers Squibb" descr="Bristol Myers Squibb">
            <a:extLst>
              <a:ext uri="{FF2B5EF4-FFF2-40B4-BE49-F238E27FC236}">
                <a16:creationId xmlns:a16="http://schemas.microsoft.com/office/drawing/2014/main" id="{74780BFA-D86B-1688-B800-1B4EE82B8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865163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Mint Photo A">
    <p:bg>
      <p:bgPr>
        <a:solidFill>
          <a:srgbClr val="138967"/>
        </a:solidFill>
        <a:effectLst/>
      </p:bgPr>
    </p:bg>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13896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chemeClr val="tx1"/>
                </a:solidFill>
              </a:defRPr>
            </a:lvl1pPr>
            <a:lvl2pPr marL="0" indent="0">
              <a:lnSpc>
                <a:spcPct val="80000"/>
              </a:lnSpc>
              <a:spcBef>
                <a:spcPts val="0"/>
              </a:spcBef>
              <a:buFontTx/>
              <a:buNone/>
              <a:defRPr sz="12000" b="1">
                <a:solidFill>
                  <a:schemeClr val="tx1"/>
                </a:solidFill>
              </a:defRPr>
            </a:lvl2pPr>
            <a:lvl3pPr marL="0" indent="0">
              <a:lnSpc>
                <a:spcPct val="80000"/>
              </a:lnSpc>
              <a:spcBef>
                <a:spcPts val="0"/>
              </a:spcBef>
              <a:buFontTx/>
              <a:buNone/>
              <a:defRPr sz="12000" b="1">
                <a:solidFill>
                  <a:schemeClr val="tx1"/>
                </a:solidFill>
              </a:defRPr>
            </a:lvl3pPr>
            <a:lvl4pPr marL="0" indent="0">
              <a:lnSpc>
                <a:spcPct val="80000"/>
              </a:lnSpc>
              <a:spcBef>
                <a:spcPts val="0"/>
              </a:spcBef>
              <a:buFontTx/>
              <a:buNone/>
              <a:defRPr sz="12000" b="1">
                <a:solidFill>
                  <a:schemeClr val="tx1"/>
                </a:solidFill>
              </a:defRPr>
            </a:lvl4pPr>
            <a:lvl5pPr marL="0" indent="0">
              <a:lnSpc>
                <a:spcPct val="80000"/>
              </a:lnSpc>
              <a:spcBef>
                <a:spcPts val="0"/>
              </a:spcBef>
              <a:buFontTx/>
              <a:buNone/>
              <a:defRPr sz="12000" b="1">
                <a:solidFill>
                  <a:schemeClr val="tx1"/>
                </a:solidFill>
              </a:defRPr>
            </a:lvl5pPr>
            <a:lvl6pPr marL="0" indent="0">
              <a:lnSpc>
                <a:spcPct val="80000"/>
              </a:lnSpc>
              <a:spcBef>
                <a:spcPts val="0"/>
              </a:spcBef>
              <a:buFontTx/>
              <a:buNone/>
              <a:defRPr sz="12000" b="1">
                <a:solidFill>
                  <a:schemeClr val="tx1"/>
                </a:solidFill>
              </a:defRPr>
            </a:lvl6pPr>
            <a:lvl7pPr marL="0" indent="0">
              <a:lnSpc>
                <a:spcPct val="80000"/>
              </a:lnSpc>
              <a:spcBef>
                <a:spcPts val="0"/>
              </a:spcBef>
              <a:buFontTx/>
              <a:buNone/>
              <a:defRPr sz="12000" b="1">
                <a:solidFill>
                  <a:schemeClr val="tx1"/>
                </a:solidFill>
              </a:defRPr>
            </a:lvl7pPr>
            <a:lvl8pPr marL="0" indent="0">
              <a:lnSpc>
                <a:spcPct val="80000"/>
              </a:lnSpc>
              <a:spcBef>
                <a:spcPts val="0"/>
              </a:spcBef>
              <a:buFontTx/>
              <a:buNone/>
              <a:defRPr sz="12000" b="1">
                <a:solidFill>
                  <a:schemeClr val="tx1"/>
                </a:solidFill>
              </a:defRPr>
            </a:lvl8pPr>
            <a:lvl9pPr marL="0" indent="0">
              <a:lnSpc>
                <a:spcPct val="80000"/>
              </a:lnSpc>
              <a:spcBef>
                <a:spcPts val="0"/>
              </a:spcBef>
              <a:buFontTx/>
              <a:buNone/>
              <a:defRPr sz="12000" b="1">
                <a:solidFill>
                  <a:schemeClr val="tx1"/>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BFBFBF"/>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pic>
        <p:nvPicPr>
          <p:cNvPr id="3" name="Bristol Myers Squibb" descr="Bristol Myers Squibb">
            <a:extLst>
              <a:ext uri="{FF2B5EF4-FFF2-40B4-BE49-F238E27FC236}">
                <a16:creationId xmlns:a16="http://schemas.microsoft.com/office/drawing/2014/main" id="{3272B23B-4503-41CD-7F2E-47AFAE12521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3811761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CF4B081F-1A82-B7B2-988C-471DFCAC65F8}"/>
              </a:ext>
            </a:extLst>
          </p:cNvPr>
          <p:cNvSpPr txBox="1"/>
          <p:nvPr userDrawn="1"/>
        </p:nvSpPr>
        <p:spPr>
          <a:xfrm>
            <a:off x="1239265" y="6257290"/>
            <a:ext cx="3621659" cy="228600"/>
          </a:xfrm>
          <a:prstGeom prst="rect">
            <a:avLst/>
          </a:prstGeom>
          <a:noFill/>
        </p:spPr>
        <p:txBody>
          <a:bodyPr wrap="square" lIns="0" tIns="0" rIns="0" bIns="0" rtlCol="0" anchor="b" anchorCtr="0">
            <a:noAutofit/>
          </a:bodyPr>
          <a:lstStyle/>
          <a:p>
            <a:pPr marL="0" indent="0" algn="r">
              <a:lnSpc>
                <a:spcPct val="100000"/>
              </a:lnSpc>
              <a:spcBef>
                <a:spcPts val="0"/>
              </a:spcBef>
              <a:buSzPct val="100000"/>
              <a:buFontTx/>
              <a:buNone/>
            </a:pPr>
            <a:r>
              <a:rPr lang="en-US" sz="800" b="0"/>
              <a:t>Internal Use Only</a:t>
            </a:r>
          </a:p>
        </p:txBody>
      </p:sp>
      <p:pic>
        <p:nvPicPr>
          <p:cNvPr id="2" name="Picture 1" descr="A close-up of a logo&#10;&#10;Description automatically generated with medium confidence">
            <a:extLst>
              <a:ext uri="{FF2B5EF4-FFF2-40B4-BE49-F238E27FC236}">
                <a16:creationId xmlns:a16="http://schemas.microsoft.com/office/drawing/2014/main" id="{2783EC5D-A47F-81FC-E5B1-673A5DC61487}"/>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97771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Mint Photo B">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rgbClr val="138967"/>
                </a:solidFill>
              </a:defRPr>
            </a:lvl1pPr>
            <a:lvl2pPr marL="0" indent="0">
              <a:lnSpc>
                <a:spcPct val="80000"/>
              </a:lnSpc>
              <a:spcBef>
                <a:spcPts val="0"/>
              </a:spcBef>
              <a:buFontTx/>
              <a:buNone/>
              <a:defRPr sz="12000" b="1">
                <a:solidFill>
                  <a:srgbClr val="138967"/>
                </a:solidFill>
              </a:defRPr>
            </a:lvl2pPr>
            <a:lvl3pPr marL="0" indent="0">
              <a:lnSpc>
                <a:spcPct val="80000"/>
              </a:lnSpc>
              <a:spcBef>
                <a:spcPts val="0"/>
              </a:spcBef>
              <a:buFontTx/>
              <a:buNone/>
              <a:defRPr sz="12000" b="1">
                <a:solidFill>
                  <a:srgbClr val="138967"/>
                </a:solidFill>
              </a:defRPr>
            </a:lvl3pPr>
            <a:lvl4pPr marL="0" indent="0">
              <a:lnSpc>
                <a:spcPct val="80000"/>
              </a:lnSpc>
              <a:spcBef>
                <a:spcPts val="0"/>
              </a:spcBef>
              <a:buFontTx/>
              <a:buNone/>
              <a:defRPr sz="12000" b="1">
                <a:solidFill>
                  <a:srgbClr val="138967"/>
                </a:solidFill>
              </a:defRPr>
            </a:lvl4pPr>
            <a:lvl5pPr marL="0" indent="0">
              <a:lnSpc>
                <a:spcPct val="80000"/>
              </a:lnSpc>
              <a:spcBef>
                <a:spcPts val="0"/>
              </a:spcBef>
              <a:buFontTx/>
              <a:buNone/>
              <a:defRPr sz="12000" b="1">
                <a:solidFill>
                  <a:srgbClr val="138967"/>
                </a:solidFill>
              </a:defRPr>
            </a:lvl5pPr>
            <a:lvl6pPr marL="0" indent="0">
              <a:lnSpc>
                <a:spcPct val="80000"/>
              </a:lnSpc>
              <a:spcBef>
                <a:spcPts val="0"/>
              </a:spcBef>
              <a:buFontTx/>
              <a:buNone/>
              <a:defRPr sz="12000" b="1">
                <a:solidFill>
                  <a:srgbClr val="138967"/>
                </a:solidFill>
              </a:defRPr>
            </a:lvl6pPr>
            <a:lvl7pPr marL="0" indent="0">
              <a:lnSpc>
                <a:spcPct val="80000"/>
              </a:lnSpc>
              <a:spcBef>
                <a:spcPts val="0"/>
              </a:spcBef>
              <a:buFontTx/>
              <a:buNone/>
              <a:defRPr sz="12000" b="1">
                <a:solidFill>
                  <a:srgbClr val="138967"/>
                </a:solidFill>
              </a:defRPr>
            </a:lvl7pPr>
            <a:lvl8pPr marL="0" indent="0">
              <a:lnSpc>
                <a:spcPct val="80000"/>
              </a:lnSpc>
              <a:spcBef>
                <a:spcPts val="0"/>
              </a:spcBef>
              <a:buFontTx/>
              <a:buNone/>
              <a:defRPr sz="12000" b="1">
                <a:solidFill>
                  <a:srgbClr val="138967"/>
                </a:solidFill>
              </a:defRPr>
            </a:lvl8pPr>
            <a:lvl9pPr marL="0" indent="0">
              <a:lnSpc>
                <a:spcPct val="80000"/>
              </a:lnSpc>
              <a:spcBef>
                <a:spcPts val="0"/>
              </a:spcBef>
              <a:buFontTx/>
              <a:buNone/>
              <a:defRPr sz="12000" b="1">
                <a:solidFill>
                  <a:srgbClr val="138967"/>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F2F2F2"/>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p>
            <a:fld id="{B58DE5F1-E0F9-4CCA-92B7-7A6FC4DFEE14}" type="slidenum">
              <a:rPr lang="en-US" smtClean="0"/>
              <a:t>‹#›</a:t>
            </a:fld>
            <a:endParaRPr lang="en-US"/>
          </a:p>
        </p:txBody>
      </p:sp>
      <p:pic>
        <p:nvPicPr>
          <p:cNvPr id="3" name="Picture 2" descr="A close-up of a logo&#10;&#10;Description automatically generated with medium confidence">
            <a:extLst>
              <a:ext uri="{FF2B5EF4-FFF2-40B4-BE49-F238E27FC236}">
                <a16:creationId xmlns:a16="http://schemas.microsoft.com/office/drawing/2014/main" id="{07AAF990-D831-50D8-108C-F3CD92CFD91C}"/>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186171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Aqua">
    <p:bg>
      <p:bgPr>
        <a:solidFill>
          <a:srgbClr val="009FBA"/>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1" spc="0" baseline="0"/>
            </a:lvl1pPr>
          </a:lstStyle>
          <a:p>
            <a:r>
              <a:rPr lang="en-US"/>
              <a:t>[Section title]</a:t>
            </a:r>
          </a:p>
        </p:txBody>
      </p:sp>
      <p:pic>
        <p:nvPicPr>
          <p:cNvPr id="3" name="Bristol Myers Squibb" descr="Bristol Myers Squibb">
            <a:extLst>
              <a:ext uri="{FF2B5EF4-FFF2-40B4-BE49-F238E27FC236}">
                <a16:creationId xmlns:a16="http://schemas.microsoft.com/office/drawing/2014/main" id="{95869DA3-38DE-0102-6EEA-BCEE85913FA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609622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Aqua Photo A">
    <p:bg>
      <p:bgPr>
        <a:solidFill>
          <a:srgbClr val="009FBA"/>
        </a:solidFill>
        <a:effectLst/>
      </p:bgPr>
    </p:bg>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009FBA"/>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chemeClr val="tx1"/>
                </a:solidFill>
              </a:defRPr>
            </a:lvl1pPr>
            <a:lvl2pPr marL="0" indent="0">
              <a:lnSpc>
                <a:spcPct val="80000"/>
              </a:lnSpc>
              <a:spcBef>
                <a:spcPts val="0"/>
              </a:spcBef>
              <a:buFontTx/>
              <a:buNone/>
              <a:defRPr sz="12000" b="1">
                <a:solidFill>
                  <a:schemeClr val="tx1"/>
                </a:solidFill>
              </a:defRPr>
            </a:lvl2pPr>
            <a:lvl3pPr marL="0" indent="0">
              <a:lnSpc>
                <a:spcPct val="80000"/>
              </a:lnSpc>
              <a:spcBef>
                <a:spcPts val="0"/>
              </a:spcBef>
              <a:buFontTx/>
              <a:buNone/>
              <a:defRPr sz="12000" b="1">
                <a:solidFill>
                  <a:schemeClr val="tx1"/>
                </a:solidFill>
              </a:defRPr>
            </a:lvl3pPr>
            <a:lvl4pPr marL="0" indent="0">
              <a:lnSpc>
                <a:spcPct val="80000"/>
              </a:lnSpc>
              <a:spcBef>
                <a:spcPts val="0"/>
              </a:spcBef>
              <a:buFontTx/>
              <a:buNone/>
              <a:defRPr sz="12000" b="1">
                <a:solidFill>
                  <a:schemeClr val="tx1"/>
                </a:solidFill>
              </a:defRPr>
            </a:lvl4pPr>
            <a:lvl5pPr marL="0" indent="0">
              <a:lnSpc>
                <a:spcPct val="80000"/>
              </a:lnSpc>
              <a:spcBef>
                <a:spcPts val="0"/>
              </a:spcBef>
              <a:buFontTx/>
              <a:buNone/>
              <a:defRPr sz="12000" b="1">
                <a:solidFill>
                  <a:schemeClr val="tx1"/>
                </a:solidFill>
              </a:defRPr>
            </a:lvl5pPr>
            <a:lvl6pPr marL="0" indent="0">
              <a:lnSpc>
                <a:spcPct val="80000"/>
              </a:lnSpc>
              <a:spcBef>
                <a:spcPts val="0"/>
              </a:spcBef>
              <a:buFontTx/>
              <a:buNone/>
              <a:defRPr sz="12000" b="1">
                <a:solidFill>
                  <a:schemeClr val="tx1"/>
                </a:solidFill>
              </a:defRPr>
            </a:lvl6pPr>
            <a:lvl7pPr marL="0" indent="0">
              <a:lnSpc>
                <a:spcPct val="80000"/>
              </a:lnSpc>
              <a:spcBef>
                <a:spcPts val="0"/>
              </a:spcBef>
              <a:buFontTx/>
              <a:buNone/>
              <a:defRPr sz="12000" b="1">
                <a:solidFill>
                  <a:schemeClr val="tx1"/>
                </a:solidFill>
              </a:defRPr>
            </a:lvl7pPr>
            <a:lvl8pPr marL="0" indent="0">
              <a:lnSpc>
                <a:spcPct val="80000"/>
              </a:lnSpc>
              <a:spcBef>
                <a:spcPts val="0"/>
              </a:spcBef>
              <a:buFontTx/>
              <a:buNone/>
              <a:defRPr sz="12000" b="1">
                <a:solidFill>
                  <a:schemeClr val="tx1"/>
                </a:solidFill>
              </a:defRPr>
            </a:lvl8pPr>
            <a:lvl9pPr marL="0" indent="0">
              <a:lnSpc>
                <a:spcPct val="80000"/>
              </a:lnSpc>
              <a:spcBef>
                <a:spcPts val="0"/>
              </a:spcBef>
              <a:buFontTx/>
              <a:buNone/>
              <a:defRPr sz="12000" b="1">
                <a:solidFill>
                  <a:schemeClr val="tx1"/>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BFBFBF"/>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pic>
        <p:nvPicPr>
          <p:cNvPr id="5" name="Bristol Myers Squibb" descr="Bristol Myers Squibb">
            <a:extLst>
              <a:ext uri="{FF2B5EF4-FFF2-40B4-BE49-F238E27FC236}">
                <a16:creationId xmlns:a16="http://schemas.microsoft.com/office/drawing/2014/main" id="{D25CFD92-8870-ACD0-AEA4-B48F78E47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3321614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Aqua Photo B">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C016FD64-3BFF-90B0-41D3-444EC6D5B550}"/>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0" name="Text Placeholder 1">
            <a:extLst>
              <a:ext uri="{FF2B5EF4-FFF2-40B4-BE49-F238E27FC236}">
                <a16:creationId xmlns:a16="http://schemas.microsoft.com/office/drawing/2014/main" id="{4EE0B529-1886-65AF-69BD-F9553F255817}"/>
              </a:ext>
            </a:extLst>
          </p:cNvPr>
          <p:cNvSpPr>
            <a:spLocks noGrp="1"/>
          </p:cNvSpPr>
          <p:nvPr>
            <p:ph type="body" sz="quarter" idx="14" hasCustomPrompt="1"/>
          </p:nvPr>
        </p:nvSpPr>
        <p:spPr>
          <a:xfrm>
            <a:off x="365124" y="365125"/>
            <a:ext cx="5431536" cy="1463040"/>
          </a:xfrm>
        </p:spPr>
        <p:txBody>
          <a:bodyPr/>
          <a:lstStyle>
            <a:lvl1pPr marL="0" indent="0">
              <a:lnSpc>
                <a:spcPct val="80000"/>
              </a:lnSpc>
              <a:spcBef>
                <a:spcPts val="0"/>
              </a:spcBef>
              <a:buFontTx/>
              <a:buNone/>
              <a:defRPr sz="12000" b="1">
                <a:solidFill>
                  <a:srgbClr val="009FBA"/>
                </a:solidFill>
              </a:defRPr>
            </a:lvl1pPr>
            <a:lvl2pPr marL="0" indent="0">
              <a:lnSpc>
                <a:spcPct val="80000"/>
              </a:lnSpc>
              <a:spcBef>
                <a:spcPts val="0"/>
              </a:spcBef>
              <a:buFontTx/>
              <a:buNone/>
              <a:defRPr sz="12000" b="1">
                <a:solidFill>
                  <a:srgbClr val="009FBA"/>
                </a:solidFill>
              </a:defRPr>
            </a:lvl2pPr>
            <a:lvl3pPr marL="0" indent="0">
              <a:lnSpc>
                <a:spcPct val="80000"/>
              </a:lnSpc>
              <a:spcBef>
                <a:spcPts val="0"/>
              </a:spcBef>
              <a:buFontTx/>
              <a:buNone/>
              <a:defRPr sz="12000" b="1">
                <a:solidFill>
                  <a:srgbClr val="009FBA"/>
                </a:solidFill>
              </a:defRPr>
            </a:lvl3pPr>
            <a:lvl4pPr marL="0" indent="0">
              <a:lnSpc>
                <a:spcPct val="80000"/>
              </a:lnSpc>
              <a:spcBef>
                <a:spcPts val="0"/>
              </a:spcBef>
              <a:buFontTx/>
              <a:buNone/>
              <a:defRPr sz="12000" b="1">
                <a:solidFill>
                  <a:srgbClr val="009FBA"/>
                </a:solidFill>
              </a:defRPr>
            </a:lvl4pPr>
            <a:lvl5pPr marL="0" indent="0">
              <a:lnSpc>
                <a:spcPct val="80000"/>
              </a:lnSpc>
              <a:spcBef>
                <a:spcPts val="0"/>
              </a:spcBef>
              <a:buFontTx/>
              <a:buNone/>
              <a:defRPr sz="12000" b="1">
                <a:solidFill>
                  <a:srgbClr val="009FBA"/>
                </a:solidFill>
              </a:defRPr>
            </a:lvl5pPr>
            <a:lvl6pPr marL="0" indent="0">
              <a:lnSpc>
                <a:spcPct val="80000"/>
              </a:lnSpc>
              <a:spcBef>
                <a:spcPts val="0"/>
              </a:spcBef>
              <a:buFontTx/>
              <a:buNone/>
              <a:defRPr sz="12000" b="1">
                <a:solidFill>
                  <a:srgbClr val="009FBA"/>
                </a:solidFill>
              </a:defRPr>
            </a:lvl6pPr>
            <a:lvl7pPr marL="0" indent="0">
              <a:lnSpc>
                <a:spcPct val="80000"/>
              </a:lnSpc>
              <a:spcBef>
                <a:spcPts val="0"/>
              </a:spcBef>
              <a:buFontTx/>
              <a:buNone/>
              <a:defRPr sz="12000" b="1">
                <a:solidFill>
                  <a:srgbClr val="009FBA"/>
                </a:solidFill>
              </a:defRPr>
            </a:lvl7pPr>
            <a:lvl8pPr marL="0" indent="0">
              <a:lnSpc>
                <a:spcPct val="80000"/>
              </a:lnSpc>
              <a:spcBef>
                <a:spcPts val="0"/>
              </a:spcBef>
              <a:buFontTx/>
              <a:buNone/>
              <a:defRPr sz="12000" b="1">
                <a:solidFill>
                  <a:srgbClr val="009FBA"/>
                </a:solidFill>
              </a:defRPr>
            </a:lvl8pPr>
            <a:lvl9pPr marL="0" indent="0">
              <a:lnSpc>
                <a:spcPct val="80000"/>
              </a:lnSpc>
              <a:spcBef>
                <a:spcPts val="0"/>
              </a:spcBef>
              <a:buFontTx/>
              <a:buNone/>
              <a:defRPr sz="12000" b="1">
                <a:solidFill>
                  <a:srgbClr val="009FBA"/>
                </a:solidFill>
              </a:defRPr>
            </a:lvl9pPr>
          </a:lstStyle>
          <a:p>
            <a:pPr lvl="0"/>
            <a:r>
              <a:rPr lang="en-US"/>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2514600"/>
            <a:ext cx="5431536" cy="2560320"/>
          </a:xfrm>
        </p:spPr>
        <p:txBody>
          <a:bodyPr anchor="t" anchorCtr="0"/>
          <a:lstStyle>
            <a:lvl1pPr>
              <a:defRPr sz="4800" b="1" spc="0" baseline="0"/>
            </a:lvl1pPr>
          </a:lstStyle>
          <a:p>
            <a:r>
              <a:rPr lang="en-US"/>
              <a:t>[Section title]</a:t>
            </a:r>
          </a:p>
        </p:txBody>
      </p:sp>
      <p:sp>
        <p:nvSpPr>
          <p:cNvPr id="7" name="Picture Placeholder 3">
            <a:extLst>
              <a:ext uri="{FF2B5EF4-FFF2-40B4-BE49-F238E27FC236}">
                <a16:creationId xmlns:a16="http://schemas.microsoft.com/office/drawing/2014/main" id="{8A8EF682-A0F4-999D-B1E7-C1378D6468D4}"/>
              </a:ext>
            </a:extLst>
          </p:cNvPr>
          <p:cNvSpPr>
            <a:spLocks noGrp="1"/>
          </p:cNvSpPr>
          <p:nvPr>
            <p:ph type="pic" sz="quarter" idx="13"/>
          </p:nvPr>
        </p:nvSpPr>
        <p:spPr>
          <a:xfrm>
            <a:off x="6096001" y="0"/>
            <a:ext cx="6096000" cy="6857999"/>
          </a:xfrm>
          <a:solidFill>
            <a:srgbClr val="F2F2F2"/>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bwMode="gray"/>
        <p:txBody>
          <a:bodyPr/>
          <a:lstStyle/>
          <a:p>
            <a:fld id="{B58DE5F1-E0F9-4CCA-92B7-7A6FC4DFEE14}" type="slidenum">
              <a:rPr lang="en-US" smtClean="0"/>
              <a:t>‹#›</a:t>
            </a:fld>
            <a:endParaRPr lang="en-US"/>
          </a:p>
        </p:txBody>
      </p:sp>
      <p:pic>
        <p:nvPicPr>
          <p:cNvPr id="3" name="Picture 2" descr="A close-up of a logo&#10;&#10;Description automatically generated with medium confidence">
            <a:extLst>
              <a:ext uri="{FF2B5EF4-FFF2-40B4-BE49-F238E27FC236}">
                <a16:creationId xmlns:a16="http://schemas.microsoft.com/office/drawing/2014/main" id="{82A7A949-5B40-268C-11CC-8F5C187335E5}"/>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229485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52" userDrawn="1">
          <p15:clr>
            <a:srgbClr val="FBAE40"/>
          </p15:clr>
        </p15:guide>
        <p15:guide id="3"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p:txBody>
          <a:bodyPr rIns="0" numCol="2" spcCol="301752"/>
          <a:lstStyle>
            <a:lvl1pPr marL="411480" indent="-411480">
              <a:buClrTx/>
              <a:buFont typeface="+mj-lt"/>
              <a:buAutoNum type="arabicPeriod"/>
              <a:tabLst/>
              <a:defRPr/>
            </a:lvl1pPr>
            <a:lvl2pPr marL="640080" indent="-228600">
              <a:tabLst/>
              <a:defRPr/>
            </a:lvl2pPr>
            <a:lvl3pPr marL="868680" indent="-228600">
              <a:tabLst/>
              <a:defRPr/>
            </a:lvl3pPr>
            <a:lvl4pPr marL="1097280" indent="-228600">
              <a:tabLst/>
              <a:defRPr/>
            </a:lvl4pPr>
            <a:lvl5pPr marL="1325880" indent="-228600">
              <a:tabLst/>
              <a:defRPr/>
            </a:lvl5pPr>
            <a:lvl6pPr marL="1554480" indent="-228600">
              <a:tabLst/>
              <a:defRPr/>
            </a:lvl6pPr>
            <a:lvl7pPr marL="1783080" indent="-228600">
              <a:tabLst/>
              <a:defRPr/>
            </a:lvl7pPr>
            <a:lvl8pPr marL="2011680" indent="-228600">
              <a:tabLst/>
              <a:defRPr/>
            </a:lvl8pPr>
            <a:lvl9pPr marL="2240280" indent="-228600">
              <a:tabLst/>
              <a:defRPr/>
            </a:lvl9pPr>
          </a:lstStyle>
          <a:p>
            <a:pPr lvl="0"/>
            <a:r>
              <a:rPr lang="en-US"/>
              <a:t>[Agenda item]</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4" name="Picture 3" descr="A close-up of a logo&#10;&#10;Description automatically generated with medium confidence">
            <a:extLst>
              <a:ext uri="{FF2B5EF4-FFF2-40B4-BE49-F238E27FC236}">
                <a16:creationId xmlns:a16="http://schemas.microsoft.com/office/drawing/2014/main" id="{99214161-F552-5C92-6523-1885BEE184DA}"/>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278675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userDrawn="1">
          <p15:clr>
            <a:srgbClr val="FBAE40"/>
          </p15:clr>
        </p15:guide>
        <p15:guide id="2" pos="393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8524240"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4" name="Picture 3" descr="A close-up of a logo&#10;&#10;Description automatically generated with medium confidence">
            <a:extLst>
              <a:ext uri="{FF2B5EF4-FFF2-40B4-BE49-F238E27FC236}">
                <a16:creationId xmlns:a16="http://schemas.microsoft.com/office/drawing/2014/main" id="{7E1D2CCD-64FB-5E8B-FADC-52146626FD65}"/>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21968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60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F4C8E8-7E9A-224F-8714-AB4216A9C1A5}"/>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58" y="1554480"/>
            <a:ext cx="5577840"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248400" y="1554480"/>
            <a:ext cx="5577840"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2" name="Picture 1" descr="A close-up of a logo&#10;&#10;Description automatically generated with medium confidence">
            <a:extLst>
              <a:ext uri="{FF2B5EF4-FFF2-40B4-BE49-F238E27FC236}">
                <a16:creationId xmlns:a16="http://schemas.microsoft.com/office/drawing/2014/main" id="{DA463A9C-3D13-63F6-DAA4-BEBECF652C5F}"/>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8639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userDrawn="1">
          <p15:clr>
            <a:srgbClr val="FBAE40"/>
          </p15:clr>
        </p15:guide>
        <p15:guide id="2" pos="39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A65C3A-C556-7B4E-9098-E1FD19D432C7}"/>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3621024"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285488" y="1554480"/>
            <a:ext cx="3621024"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8205216" y="1554480"/>
            <a:ext cx="3621024"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2" name="Picture 1" descr="A close-up of a logo&#10;&#10;Description automatically generated with medium confidence">
            <a:extLst>
              <a:ext uri="{FF2B5EF4-FFF2-40B4-BE49-F238E27FC236}">
                <a16:creationId xmlns:a16="http://schemas.microsoft.com/office/drawing/2014/main" id="{BEC61053-0CB6-149B-94BB-F2CEB095AD5D}"/>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19241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98" userDrawn="1">
          <p15:clr>
            <a:srgbClr val="FBAE40"/>
          </p15:clr>
        </p15:guide>
        <p15:guide id="2" pos="2512" userDrawn="1">
          <p15:clr>
            <a:srgbClr val="FBAE40"/>
          </p15:clr>
        </p15:guide>
        <p15:guide id="3" pos="4982" userDrawn="1">
          <p15:clr>
            <a:srgbClr val="FBAE40"/>
          </p15:clr>
        </p15:guide>
        <p15:guide id="4" pos="51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302001" y="1554480"/>
            <a:ext cx="2641598"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6248400" y="1554480"/>
            <a:ext cx="2641600"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04198CF4-E51B-2147-88D7-1228A1479BFA}"/>
              </a:ext>
            </a:extLst>
          </p:cNvPr>
          <p:cNvSpPr>
            <a:spLocks noGrp="1"/>
          </p:cNvSpPr>
          <p:nvPr>
            <p:ph sz="quarter" idx="14"/>
          </p:nvPr>
        </p:nvSpPr>
        <p:spPr>
          <a:xfrm>
            <a:off x="9183624"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2" name="Picture 1" descr="A close-up of a logo&#10;&#10;Description automatically generated with medium confidence">
            <a:extLst>
              <a:ext uri="{FF2B5EF4-FFF2-40B4-BE49-F238E27FC236}">
                <a16:creationId xmlns:a16="http://schemas.microsoft.com/office/drawing/2014/main" id="{54C3BEA0-D0A2-F97D-9019-757513B1DD7F}"/>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165099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userDrawn="1">
          <p15:clr>
            <a:srgbClr val="FBAE40"/>
          </p15:clr>
        </p15:guide>
        <p15:guide id="2" pos="1896" userDrawn="1">
          <p15:clr>
            <a:srgbClr val="FBAE40"/>
          </p15:clr>
        </p15:guide>
        <p15:guide id="3" pos="5600" userDrawn="1">
          <p15:clr>
            <a:srgbClr val="FBAE40"/>
          </p15:clr>
        </p15:guide>
        <p15:guide id="4" pos="5784" userDrawn="1">
          <p15:clr>
            <a:srgbClr val="FBAE40"/>
          </p15:clr>
        </p15:guide>
        <p15:guide id="5" pos="3744" userDrawn="1">
          <p15:clr>
            <a:srgbClr val="FBAE40"/>
          </p15:clr>
        </p15:guide>
        <p15:guide id="6" pos="39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903699-153C-AD47-95F6-16E2B30162AA}"/>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3618992"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286504" y="1554480"/>
            <a:ext cx="7539736"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2" name="Picture 1" descr="A close-up of a logo&#10;&#10;Description automatically generated with medium confidence">
            <a:extLst>
              <a:ext uri="{FF2B5EF4-FFF2-40B4-BE49-F238E27FC236}">
                <a16:creationId xmlns:a16="http://schemas.microsoft.com/office/drawing/2014/main" id="{9F94934C-6EC2-0FFC-07CA-6FFBFF1CC2DF}"/>
              </a:ext>
            </a:extLst>
          </p:cNvPr>
          <p:cNvPicPr>
            <a:picLocks noChangeAspect="1"/>
          </p:cNvPicPr>
          <p:nvPr userDrawn="1"/>
        </p:nvPicPr>
        <p:blipFill rotWithShape="1">
          <a:blip r:embed="rId2"/>
          <a:srcRect l="18404" t="30881" r="17374" b="30309"/>
          <a:stretch/>
        </p:blipFill>
        <p:spPr>
          <a:xfrm>
            <a:off x="161571" y="6217081"/>
            <a:ext cx="3487152" cy="640919"/>
          </a:xfrm>
          <a:prstGeom prst="rect">
            <a:avLst/>
          </a:prstGeom>
        </p:spPr>
      </p:pic>
    </p:spTree>
    <p:extLst>
      <p:ext uri="{BB962C8B-B14F-4D97-AF65-F5344CB8AC3E}">
        <p14:creationId xmlns:p14="http://schemas.microsoft.com/office/powerpoint/2010/main" val="29203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00" userDrawn="1">
          <p15:clr>
            <a:srgbClr val="FBAE40"/>
          </p15:clr>
        </p15:guide>
        <p15:guide id="2" pos="25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_no footer">
    <p:spTree>
      <p:nvGrpSpPr>
        <p:cNvPr id="1" name=""/>
        <p:cNvGrpSpPr/>
        <p:nvPr/>
      </p:nvGrpSpPr>
      <p:grpSpPr>
        <a:xfrm>
          <a:off x="0" y="0"/>
          <a:ext cx="0" cy="0"/>
          <a:chOff x="0" y="0"/>
          <a:chExt cx="0" cy="0"/>
        </a:xfrm>
      </p:grpSpPr>
      <p:pic>
        <p:nvPicPr>
          <p:cNvPr id="3" name="Picture 2" descr="A close-up of a logo&#10;&#10;Description automatically generated with medium confidence">
            <a:extLst>
              <a:ext uri="{FF2B5EF4-FFF2-40B4-BE49-F238E27FC236}">
                <a16:creationId xmlns:a16="http://schemas.microsoft.com/office/drawing/2014/main" id="{762E0D1E-767C-B432-3535-18E4D54B7AFC}"/>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268265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123-E2C1-8448-BA4B-9ECBEA28E81D}"/>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7539736"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8207248" y="1554480"/>
            <a:ext cx="3618992"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fld id="{B58DE5F1-E0F9-4CCA-92B7-7A6FC4DFEE14}" type="slidenum">
              <a:rPr lang="en-US" smtClean="0"/>
              <a:pPr/>
              <a:t>‹#›</a:t>
            </a:fld>
            <a:endParaRPr lang="en-US"/>
          </a:p>
        </p:txBody>
      </p:sp>
      <p:pic>
        <p:nvPicPr>
          <p:cNvPr id="5" name="Picture 4" descr="A close-up of a logo&#10;&#10;Description automatically generated with medium confidence">
            <a:extLst>
              <a:ext uri="{FF2B5EF4-FFF2-40B4-BE49-F238E27FC236}">
                <a16:creationId xmlns:a16="http://schemas.microsoft.com/office/drawing/2014/main" id="{7C0107F8-C892-1ACD-B842-0062ABAD24A5}"/>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76573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980" userDrawn="1">
          <p15:clr>
            <a:srgbClr val="FBAE40"/>
          </p15:clr>
        </p15:guide>
        <p15:guide id="4" pos="51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debar Purple A">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0FC2F28F-9F95-F090-5E01-A1AC5DD703C0}"/>
              </a:ext>
              <a:ext uri="{C183D7F6-B498-43B3-948B-1728B52AA6E4}">
                <adec:decorative xmlns:adec="http://schemas.microsoft.com/office/drawing/2017/decorative" val="1"/>
              </a:ext>
            </a:extLst>
          </p:cNvPr>
          <p:cNvSpPr/>
          <p:nvPr userDrawn="1"/>
        </p:nvSpPr>
        <p:spPr bwMode="hidden">
          <a:xfrm>
            <a:off x="0" y="0"/>
            <a:ext cx="3984752" cy="6858000"/>
          </a:xfrm>
          <a:prstGeom prst="rect">
            <a:avLst/>
          </a:prstGeom>
          <a:solidFill>
            <a:srgbClr val="BE2BBB"/>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8" name="Title 1">
            <a:extLst>
              <a:ext uri="{FF2B5EF4-FFF2-40B4-BE49-F238E27FC236}">
                <a16:creationId xmlns:a16="http://schemas.microsoft.com/office/drawing/2014/main" id="{3D903699-153C-AD47-95F6-16E2B30162AA}"/>
              </a:ext>
            </a:extLst>
          </p:cNvPr>
          <p:cNvSpPr>
            <a:spLocks noGrp="1"/>
          </p:cNvSpPr>
          <p:nvPr>
            <p:ph type="title" hasCustomPrompt="1"/>
          </p:nvPr>
        </p:nvSpPr>
        <p:spPr>
          <a:xfrm>
            <a:off x="365760" y="1554480"/>
            <a:ext cx="3320415" cy="4572000"/>
          </a:xfrm>
        </p:spPr>
        <p:txBody>
          <a:bodyPr/>
          <a:lstStyle>
            <a:lvl1pPr>
              <a:defRPr>
                <a:solidFill>
                  <a:schemeClr val="bg1"/>
                </a:solidFill>
              </a:defRPr>
            </a:lvl1pPr>
          </a:lstStyle>
          <a:p>
            <a:r>
              <a:rPr lang="en-US"/>
              <a:t>[Slide title]</a:t>
            </a:r>
          </a:p>
        </p:txBody>
      </p:sp>
      <p:sp>
        <p:nvSpPr>
          <p:cNvPr id="4" name="Content Placeholder 2">
            <a:extLst>
              <a:ext uri="{FF2B5EF4-FFF2-40B4-BE49-F238E27FC236}">
                <a16:creationId xmlns:a16="http://schemas.microsoft.com/office/drawing/2014/main" id="{F38A127C-C71C-410F-8BEA-B1AA4E4DB590}"/>
              </a:ext>
            </a:extLst>
          </p:cNvPr>
          <p:cNvSpPr>
            <a:spLocks noGrp="1"/>
          </p:cNvSpPr>
          <p:nvPr>
            <p:ph sz="half" idx="2"/>
          </p:nvPr>
        </p:nvSpPr>
        <p:spPr>
          <a:xfrm>
            <a:off x="4286504" y="1554480"/>
            <a:ext cx="7543800"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Line">
            <a:extLst>
              <a:ext uri="{FF2B5EF4-FFF2-40B4-BE49-F238E27FC236}">
                <a16:creationId xmlns:a16="http://schemas.microsoft.com/office/drawing/2014/main" id="{3B67049B-E62D-38C9-E6EF-C3A6A5C7B2AF}"/>
              </a:ext>
              <a:ext uri="{C183D7F6-B498-43B3-948B-1728B52AA6E4}">
                <adec:decorative xmlns:adec="http://schemas.microsoft.com/office/drawing/2017/decorative" val="1"/>
              </a:ext>
            </a:extLst>
          </p:cNvPr>
          <p:cNvCxnSpPr>
            <a:cxnSpLocks/>
          </p:cNvCxnSpPr>
          <p:nvPr userDrawn="1"/>
        </p:nvCxnSpPr>
        <p:spPr bwMode="black">
          <a:xfrm>
            <a:off x="4286504" y="6355080"/>
            <a:ext cx="7539736" cy="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pic>
        <p:nvPicPr>
          <p:cNvPr id="16" name="Bristol Myers Squibb" descr="Bristol Myers Squibb">
            <a:extLst>
              <a:ext uri="{FF2B5EF4-FFF2-40B4-BE49-F238E27FC236}">
                <a16:creationId xmlns:a16="http://schemas.microsoft.com/office/drawing/2014/main" id="{EB9E1D26-68FB-ACA0-8C0B-9D04616C45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14" name="Disclaimer">
            <a:extLst>
              <a:ext uri="{FF2B5EF4-FFF2-40B4-BE49-F238E27FC236}">
                <a16:creationId xmlns:a16="http://schemas.microsoft.com/office/drawing/2014/main" id="{7109CA11-EF36-5202-0223-1BB7D2A9B890}"/>
              </a:ext>
            </a:extLst>
          </p:cNvPr>
          <p:cNvSpPr txBox="1"/>
          <p:nvPr userDrawn="1"/>
        </p:nvSpPr>
        <p:spPr>
          <a:xfrm>
            <a:off x="8205216" y="6429375"/>
            <a:ext cx="3209544" cy="228600"/>
          </a:xfrm>
          <a:prstGeom prst="rect">
            <a:avLst/>
          </a:prstGeom>
          <a:noFill/>
        </p:spPr>
        <p:txBody>
          <a:bodyPr wrap="square" lIns="0" tIns="0" rIns="0" bIns="9144" rtlCol="0" anchor="b" anchorCtr="0">
            <a:noAutofit/>
          </a:bodyPr>
          <a:lstStyle/>
          <a:p>
            <a:pPr marL="0" indent="0" algn="r">
              <a:lnSpc>
                <a:spcPct val="100000"/>
              </a:lnSpc>
              <a:spcBef>
                <a:spcPts val="0"/>
              </a:spcBef>
              <a:buSzPct val="100000"/>
              <a:buFontTx/>
              <a:buNone/>
            </a:pPr>
            <a:r>
              <a:rPr lang="en-US" sz="800" b="0"/>
              <a:t>Internal Use Only</a:t>
            </a:r>
          </a:p>
        </p:txBody>
      </p:sp>
      <p:sp>
        <p:nvSpPr>
          <p:cNvPr id="7" name="Slide Number Placeholder 3">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32697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00" userDrawn="1">
          <p15:clr>
            <a:srgbClr val="FBAE40"/>
          </p15:clr>
        </p15:guide>
        <p15:guide id="2" pos="2512" userDrawn="1">
          <p15:clr>
            <a:srgbClr val="FBAE40"/>
          </p15:clr>
        </p15:guide>
        <p15:guide id="3" pos="232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idebar Purple B">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0FC2F28F-9F95-F090-5E01-A1AC5DD703C0}"/>
              </a:ext>
              <a:ext uri="{C183D7F6-B498-43B3-948B-1728B52AA6E4}">
                <adec:decorative xmlns:adec="http://schemas.microsoft.com/office/drawing/2017/decorative" val="1"/>
              </a:ext>
            </a:extLst>
          </p:cNvPr>
          <p:cNvSpPr/>
          <p:nvPr userDrawn="1"/>
        </p:nvSpPr>
        <p:spPr bwMode="hidden">
          <a:xfrm>
            <a:off x="0" y="0"/>
            <a:ext cx="3984752" cy="6858000"/>
          </a:xfrm>
          <a:prstGeom prst="rect">
            <a:avLst/>
          </a:prstGeom>
          <a:solidFill>
            <a:srgbClr val="BE2BBB"/>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8" name="Title 1">
            <a:extLst>
              <a:ext uri="{FF2B5EF4-FFF2-40B4-BE49-F238E27FC236}">
                <a16:creationId xmlns:a16="http://schemas.microsoft.com/office/drawing/2014/main" id="{3D903699-153C-AD47-95F6-16E2B30162AA}"/>
              </a:ext>
            </a:extLst>
          </p:cNvPr>
          <p:cNvSpPr>
            <a:spLocks noGrp="1"/>
          </p:cNvSpPr>
          <p:nvPr>
            <p:ph type="title" hasCustomPrompt="1"/>
          </p:nvPr>
        </p:nvSpPr>
        <p:spPr>
          <a:xfrm>
            <a:off x="4286504" y="365760"/>
            <a:ext cx="7539736"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3319272" cy="4572000"/>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286504" y="1554480"/>
            <a:ext cx="3621024"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4">
            <a:extLst>
              <a:ext uri="{FF2B5EF4-FFF2-40B4-BE49-F238E27FC236}">
                <a16:creationId xmlns:a16="http://schemas.microsoft.com/office/drawing/2014/main" id="{3B1C27D1-CD5E-C5FD-0A83-833F935EEB88}"/>
              </a:ext>
            </a:extLst>
          </p:cNvPr>
          <p:cNvSpPr>
            <a:spLocks noGrp="1"/>
          </p:cNvSpPr>
          <p:nvPr>
            <p:ph sz="half" idx="13"/>
          </p:nvPr>
        </p:nvSpPr>
        <p:spPr>
          <a:xfrm>
            <a:off x="8205216" y="1554480"/>
            <a:ext cx="3621024"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Line">
            <a:extLst>
              <a:ext uri="{FF2B5EF4-FFF2-40B4-BE49-F238E27FC236}">
                <a16:creationId xmlns:a16="http://schemas.microsoft.com/office/drawing/2014/main" id="{3B67049B-E62D-38C9-E6EF-C3A6A5C7B2AF}"/>
              </a:ext>
              <a:ext uri="{C183D7F6-B498-43B3-948B-1728B52AA6E4}">
                <adec:decorative xmlns:adec="http://schemas.microsoft.com/office/drawing/2017/decorative" val="1"/>
              </a:ext>
            </a:extLst>
          </p:cNvPr>
          <p:cNvCxnSpPr>
            <a:cxnSpLocks/>
          </p:cNvCxnSpPr>
          <p:nvPr userDrawn="1"/>
        </p:nvCxnSpPr>
        <p:spPr bwMode="black">
          <a:xfrm>
            <a:off x="4286504" y="6355080"/>
            <a:ext cx="7539736" cy="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pic>
        <p:nvPicPr>
          <p:cNvPr id="16" name="Bristol Myers Squibb" descr="Bristol Myers Squibb">
            <a:extLst>
              <a:ext uri="{FF2B5EF4-FFF2-40B4-BE49-F238E27FC236}">
                <a16:creationId xmlns:a16="http://schemas.microsoft.com/office/drawing/2014/main" id="{EB9E1D26-68FB-ACA0-8C0B-9D04616C45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14" name="Disclaimer">
            <a:extLst>
              <a:ext uri="{FF2B5EF4-FFF2-40B4-BE49-F238E27FC236}">
                <a16:creationId xmlns:a16="http://schemas.microsoft.com/office/drawing/2014/main" id="{7109CA11-EF36-5202-0223-1BB7D2A9B890}"/>
              </a:ext>
            </a:extLst>
          </p:cNvPr>
          <p:cNvSpPr txBox="1"/>
          <p:nvPr userDrawn="1"/>
        </p:nvSpPr>
        <p:spPr>
          <a:xfrm>
            <a:off x="8205216" y="6429375"/>
            <a:ext cx="3209544" cy="228600"/>
          </a:xfrm>
          <a:prstGeom prst="rect">
            <a:avLst/>
          </a:prstGeom>
          <a:noFill/>
        </p:spPr>
        <p:txBody>
          <a:bodyPr wrap="square" lIns="0" tIns="0" rIns="0" bIns="9144" rtlCol="0" anchor="b" anchorCtr="0">
            <a:noAutofit/>
          </a:bodyPr>
          <a:lstStyle/>
          <a:p>
            <a:pPr marL="0" indent="0" algn="r">
              <a:lnSpc>
                <a:spcPct val="100000"/>
              </a:lnSpc>
              <a:spcBef>
                <a:spcPts val="0"/>
              </a:spcBef>
              <a:buSzPct val="100000"/>
              <a:buFontTx/>
              <a:buNone/>
            </a:pPr>
            <a:r>
              <a:rPr lang="en-US" sz="800" b="0"/>
              <a:t>Internal Use Only</a:t>
            </a:r>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404771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00" userDrawn="1">
          <p15:clr>
            <a:srgbClr val="FBAE40"/>
          </p15:clr>
        </p15:guide>
        <p15:guide id="2" pos="2512" userDrawn="1">
          <p15:clr>
            <a:srgbClr val="FBAE40"/>
          </p15:clr>
        </p15:guide>
        <p15:guide id="3" pos="2322" userDrawn="1">
          <p15:clr>
            <a:srgbClr val="FBAE40"/>
          </p15:clr>
        </p15:guide>
        <p15:guide id="4" pos="4982" userDrawn="1">
          <p15:clr>
            <a:srgbClr val="FBAE40"/>
          </p15:clr>
        </p15:guide>
        <p15:guide id="5" pos="51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Amber">
    <p:bg>
      <p:bgRef idx="1001">
        <a:schemeClr val="bg1"/>
      </p:bgRef>
    </p:bg>
    <p:spTree>
      <p:nvGrpSpPr>
        <p:cNvPr id="1" name=""/>
        <p:cNvGrpSpPr/>
        <p:nvPr/>
      </p:nvGrpSpPr>
      <p:grpSpPr>
        <a:xfrm>
          <a:off x="0" y="0"/>
          <a:ext cx="0" cy="0"/>
          <a:chOff x="0" y="0"/>
          <a:chExt cx="0" cy="0"/>
        </a:xfrm>
      </p:grpSpPr>
      <p:sp>
        <p:nvSpPr>
          <p:cNvPr id="7" name="Cover Up">
            <a:extLst>
              <a:ext uri="{FF2B5EF4-FFF2-40B4-BE49-F238E27FC236}">
                <a16:creationId xmlns:a16="http://schemas.microsoft.com/office/drawing/2014/main" id="{1D38CDDD-0E03-2B8C-84C6-9FC19475B227}"/>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3" name="Rectangle">
            <a:extLst>
              <a:ext uri="{FF2B5EF4-FFF2-40B4-BE49-F238E27FC236}">
                <a16:creationId xmlns:a16="http://schemas.microsoft.com/office/drawing/2014/main" id="{E80A1255-4A86-3883-3C46-D36D958CF175}"/>
              </a:ext>
              <a:ext uri="{C183D7F6-B498-43B3-948B-1728B52AA6E4}">
                <adec:decorative xmlns:adec="http://schemas.microsoft.com/office/drawing/2017/decorative" val="1"/>
              </a:ext>
            </a:extLst>
          </p:cNvPr>
          <p:cNvSpPr/>
          <p:nvPr userDrawn="1"/>
        </p:nvSpPr>
        <p:spPr bwMode="hidden">
          <a:xfrm>
            <a:off x="-1" y="0"/>
            <a:ext cx="12191999" cy="3429000"/>
          </a:xfrm>
          <a:prstGeom prst="rect">
            <a:avLst/>
          </a:prstGeom>
          <a:solidFill>
            <a:srgbClr val="FFAC25"/>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3" name="Title 1">
            <a:extLst>
              <a:ext uri="{FF2B5EF4-FFF2-40B4-BE49-F238E27FC236}">
                <a16:creationId xmlns:a16="http://schemas.microsoft.com/office/drawing/2014/main" id="{7A42BF72-69F7-17D7-EBAA-B2CA9FE4370A}"/>
              </a:ext>
            </a:extLst>
          </p:cNvPr>
          <p:cNvSpPr>
            <a:spLocks noGrp="1"/>
          </p:cNvSpPr>
          <p:nvPr>
            <p:ph type="title" hasCustomPrompt="1"/>
          </p:nvPr>
        </p:nvSpPr>
        <p:spPr>
          <a:xfrm>
            <a:off x="365760" y="365760"/>
            <a:ext cx="11460480" cy="914400"/>
          </a:xfrm>
        </p:spPr>
        <p:txBody>
          <a:bodyPr/>
          <a:lstStyle/>
          <a:p>
            <a:r>
              <a:rPr lang="en-US"/>
              <a:t>[Slide title]</a:t>
            </a:r>
          </a:p>
        </p:txBody>
      </p:sp>
      <p:sp>
        <p:nvSpPr>
          <p:cNvPr id="10" name="Content Placeholder 2">
            <a:extLst>
              <a:ext uri="{FF2B5EF4-FFF2-40B4-BE49-F238E27FC236}">
                <a16:creationId xmlns:a16="http://schemas.microsoft.com/office/drawing/2014/main" id="{7C1AF46F-6E4B-5C16-9B16-15B412F7CD12}"/>
              </a:ext>
            </a:extLst>
          </p:cNvPr>
          <p:cNvSpPr>
            <a:spLocks noGrp="1"/>
          </p:cNvSpPr>
          <p:nvPr>
            <p:ph sz="quarter" idx="16"/>
          </p:nvPr>
        </p:nvSpPr>
        <p:spPr>
          <a:xfrm>
            <a:off x="365125" y="1552575"/>
            <a:ext cx="8522208" cy="1600200"/>
          </a:xfrm>
        </p:spPr>
        <p:txBody>
          <a:bodyPr/>
          <a:lstStyle>
            <a:lvl1pPr marL="0" indent="0">
              <a:spcBef>
                <a:spcPts val="1200"/>
              </a:spcBef>
              <a:buFontTx/>
              <a:buNone/>
              <a:defRPr/>
            </a:lvl1pPr>
            <a:lvl2pPr marL="0" indent="0">
              <a:spcBef>
                <a:spcPts val="1200"/>
              </a:spcBef>
              <a:buFontTx/>
              <a:buNone/>
              <a:defRPr/>
            </a:lvl2pPr>
            <a:lvl3pPr marL="0" indent="0">
              <a:spcBef>
                <a:spcPts val="1200"/>
              </a:spcBef>
              <a:buFontTx/>
              <a:buNone/>
              <a:defRPr/>
            </a:lvl3pPr>
            <a:lvl4pPr marL="0" indent="0">
              <a:spcBef>
                <a:spcPts val="1200"/>
              </a:spcBef>
              <a:buFontTx/>
              <a:buNone/>
              <a:defRPr/>
            </a:lvl4pPr>
            <a:lvl5pPr marL="0" indent="0">
              <a:spcBef>
                <a:spcPts val="1200"/>
              </a:spcBef>
              <a:buFontTx/>
              <a:buNone/>
              <a:defRPr/>
            </a:lvl5pPr>
            <a:lvl6pPr marL="0" indent="0">
              <a:spcBef>
                <a:spcPts val="1200"/>
              </a:spcBef>
              <a:buFontTx/>
              <a:buNone/>
              <a:defRPr/>
            </a:lvl6pPr>
            <a:lvl7pPr marL="0" indent="0">
              <a:spcBef>
                <a:spcPts val="1200"/>
              </a:spcBef>
              <a:buFontTx/>
              <a:buNone/>
              <a:defRPr/>
            </a:lvl7pPr>
            <a:lvl8pPr marL="0" indent="0">
              <a:spcBef>
                <a:spcPts val="1200"/>
              </a:spcBef>
              <a:buFontTx/>
              <a:buNone/>
              <a:defRPr/>
            </a:lvl8pPr>
            <a:lvl9pPr marL="0" indent="0">
              <a:spcBef>
                <a:spcPts val="1200"/>
              </a:spcBef>
              <a:buFontTx/>
              <a:buNone/>
              <a:defRPr/>
            </a:lvl9pPr>
          </a:lstStyle>
          <a:p>
            <a:pPr lvl="0"/>
            <a:r>
              <a:rPr lang="en-US"/>
              <a:t>Click to edit Master text styles</a:t>
            </a:r>
          </a:p>
        </p:txBody>
      </p:sp>
      <p:cxnSp>
        <p:nvCxnSpPr>
          <p:cNvPr id="2" name="Line">
            <a:extLst>
              <a:ext uri="{FF2B5EF4-FFF2-40B4-BE49-F238E27FC236}">
                <a16:creationId xmlns:a16="http://schemas.microsoft.com/office/drawing/2014/main" id="{0295F088-F16E-DFB5-4B33-BEF70204C988}"/>
              </a:ext>
              <a:ext uri="{C183D7F6-B498-43B3-948B-1728B52AA6E4}">
                <adec:decorative xmlns:adec="http://schemas.microsoft.com/office/drawing/2017/decorative" val="1"/>
              </a:ext>
            </a:extLst>
          </p:cNvPr>
          <p:cNvCxnSpPr>
            <a:cxnSpLocks/>
          </p:cNvCxnSpPr>
          <p:nvPr userDrawn="1"/>
        </p:nvCxnSpPr>
        <p:spPr>
          <a:xfrm>
            <a:off x="365124" y="3840480"/>
            <a:ext cx="5426076" cy="0"/>
          </a:xfrm>
          <a:prstGeom prst="line">
            <a:avLst/>
          </a:prstGeom>
          <a:ln w="28575" cap="rnd">
            <a:solidFill>
              <a:srgbClr val="BE2BBB"/>
            </a:solidFill>
          </a:ln>
        </p:spPr>
        <p:style>
          <a:lnRef idx="1">
            <a:schemeClr val="accent1"/>
          </a:lnRef>
          <a:fillRef idx="0">
            <a:schemeClr val="accent1"/>
          </a:fillRef>
          <a:effectRef idx="0">
            <a:srgbClr val="000000"/>
          </a:effectRef>
          <a:fontRef idx="minor">
            <a:schemeClr val="lt1"/>
          </a:fontRef>
        </p:style>
      </p:cxnSp>
      <p:sp>
        <p:nvSpPr>
          <p:cNvPr id="11" name="Text Placeholder 3">
            <a:extLst>
              <a:ext uri="{FF2B5EF4-FFF2-40B4-BE49-F238E27FC236}">
                <a16:creationId xmlns:a16="http://schemas.microsoft.com/office/drawing/2014/main" id="{5967D573-6751-6FDD-DCAA-8E1A819747B7}"/>
              </a:ext>
            </a:extLst>
          </p:cNvPr>
          <p:cNvSpPr>
            <a:spLocks noGrp="1"/>
          </p:cNvSpPr>
          <p:nvPr>
            <p:ph type="body" sz="quarter" idx="17" hasCustomPrompt="1"/>
          </p:nvPr>
        </p:nvSpPr>
        <p:spPr>
          <a:xfrm>
            <a:off x="365123" y="3977637"/>
            <a:ext cx="2286000" cy="2148840"/>
          </a:xfrm>
        </p:spPr>
        <p:txBody>
          <a:bodyPr/>
          <a:lstStyle>
            <a:lvl1pPr marL="0" indent="0">
              <a:lnSpc>
                <a:spcPct val="85000"/>
              </a:lnSpc>
              <a:spcBef>
                <a:spcPts val="0"/>
              </a:spcBef>
              <a:buFontTx/>
              <a:buNone/>
              <a:defRPr sz="7200" b="1">
                <a:solidFill>
                  <a:srgbClr val="BE2BBB"/>
                </a:solidFill>
              </a:defRPr>
            </a:lvl1pPr>
            <a:lvl2pPr marL="0" indent="0">
              <a:lnSpc>
                <a:spcPct val="85000"/>
              </a:lnSpc>
              <a:spcBef>
                <a:spcPts val="0"/>
              </a:spcBef>
              <a:buFontTx/>
              <a:buNone/>
              <a:defRPr sz="7200" b="1">
                <a:solidFill>
                  <a:srgbClr val="BE2BBB"/>
                </a:solidFill>
              </a:defRPr>
            </a:lvl2pPr>
            <a:lvl3pPr marL="0" indent="0">
              <a:lnSpc>
                <a:spcPct val="85000"/>
              </a:lnSpc>
              <a:spcBef>
                <a:spcPts val="0"/>
              </a:spcBef>
              <a:buFontTx/>
              <a:buNone/>
              <a:defRPr sz="7200" b="1">
                <a:solidFill>
                  <a:srgbClr val="BE2BBB"/>
                </a:solidFill>
              </a:defRPr>
            </a:lvl3pPr>
            <a:lvl4pPr marL="0" indent="0">
              <a:lnSpc>
                <a:spcPct val="85000"/>
              </a:lnSpc>
              <a:spcBef>
                <a:spcPts val="0"/>
              </a:spcBef>
              <a:buFontTx/>
              <a:buNone/>
              <a:defRPr sz="7200" b="1">
                <a:solidFill>
                  <a:srgbClr val="BE2BBB"/>
                </a:solidFill>
              </a:defRPr>
            </a:lvl4pPr>
            <a:lvl5pPr marL="0" indent="0">
              <a:lnSpc>
                <a:spcPct val="85000"/>
              </a:lnSpc>
              <a:spcBef>
                <a:spcPts val="0"/>
              </a:spcBef>
              <a:buFontTx/>
              <a:buNone/>
              <a:defRPr sz="7200" b="1">
                <a:solidFill>
                  <a:srgbClr val="BE2BBB"/>
                </a:solidFill>
              </a:defRPr>
            </a:lvl5pPr>
            <a:lvl6pPr marL="0" indent="0">
              <a:lnSpc>
                <a:spcPct val="85000"/>
              </a:lnSpc>
              <a:spcBef>
                <a:spcPts val="0"/>
              </a:spcBef>
              <a:buFontTx/>
              <a:buNone/>
              <a:defRPr sz="7200" b="1">
                <a:solidFill>
                  <a:srgbClr val="BE2BBB"/>
                </a:solidFill>
              </a:defRPr>
            </a:lvl6pPr>
            <a:lvl7pPr marL="0" indent="0">
              <a:lnSpc>
                <a:spcPct val="85000"/>
              </a:lnSpc>
              <a:spcBef>
                <a:spcPts val="0"/>
              </a:spcBef>
              <a:buFontTx/>
              <a:buNone/>
              <a:defRPr sz="7200" b="1">
                <a:solidFill>
                  <a:srgbClr val="BE2BBB"/>
                </a:solidFill>
              </a:defRPr>
            </a:lvl7pPr>
            <a:lvl8pPr marL="0" indent="0">
              <a:lnSpc>
                <a:spcPct val="85000"/>
              </a:lnSpc>
              <a:spcBef>
                <a:spcPts val="0"/>
              </a:spcBef>
              <a:buFontTx/>
              <a:buNone/>
              <a:defRPr sz="7200" b="1">
                <a:solidFill>
                  <a:srgbClr val="BE2BBB"/>
                </a:solidFill>
              </a:defRPr>
            </a:lvl8pPr>
            <a:lvl9pPr marL="0" indent="0">
              <a:lnSpc>
                <a:spcPct val="85000"/>
              </a:lnSpc>
              <a:spcBef>
                <a:spcPts val="0"/>
              </a:spcBef>
              <a:buFontTx/>
              <a:buNone/>
              <a:defRPr sz="7200" b="1">
                <a:solidFill>
                  <a:srgbClr val="BE2BBB"/>
                </a:solidFill>
              </a:defRPr>
            </a:lvl9pPr>
          </a:lstStyle>
          <a:p>
            <a:pPr lvl="0"/>
            <a:r>
              <a:rPr lang="en-US"/>
              <a:t>[00]</a:t>
            </a:r>
          </a:p>
        </p:txBody>
      </p:sp>
      <p:sp>
        <p:nvSpPr>
          <p:cNvPr id="15" name="Text Placeholder 4">
            <a:extLst>
              <a:ext uri="{FF2B5EF4-FFF2-40B4-BE49-F238E27FC236}">
                <a16:creationId xmlns:a16="http://schemas.microsoft.com/office/drawing/2014/main" id="{943A5A63-6FB6-1B5B-4ECB-D42863369BB4}"/>
              </a:ext>
            </a:extLst>
          </p:cNvPr>
          <p:cNvSpPr>
            <a:spLocks noGrp="1"/>
          </p:cNvSpPr>
          <p:nvPr>
            <p:ph type="body" sz="quarter" idx="18"/>
          </p:nvPr>
        </p:nvSpPr>
        <p:spPr>
          <a:xfrm>
            <a:off x="2952875" y="3977636"/>
            <a:ext cx="2834640" cy="2148840"/>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Click to edit Master text styles</a:t>
            </a:r>
          </a:p>
        </p:txBody>
      </p:sp>
      <p:sp>
        <p:nvSpPr>
          <p:cNvPr id="4" name="Picture Placeholder 5">
            <a:extLst>
              <a:ext uri="{FF2B5EF4-FFF2-40B4-BE49-F238E27FC236}">
                <a16:creationId xmlns:a16="http://schemas.microsoft.com/office/drawing/2014/main" id="{FC284B60-5BFE-6E1F-41B5-858A615318B7}"/>
              </a:ext>
            </a:extLst>
          </p:cNvPr>
          <p:cNvSpPr>
            <a:spLocks noGrp="1"/>
          </p:cNvSpPr>
          <p:nvPr>
            <p:ph type="pic" sz="quarter" idx="13"/>
          </p:nvPr>
        </p:nvSpPr>
        <p:spPr>
          <a:xfrm>
            <a:off x="6096001" y="3425190"/>
            <a:ext cx="6096000" cy="3432809"/>
          </a:xfrm>
          <a:solidFill>
            <a:srgbClr val="BFBFBF"/>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sp>
        <p:nvSpPr>
          <p:cNvPr id="6" name="Slide Number Placeholder 6">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lvl1pPr>
              <a:defRPr>
                <a:solidFill>
                  <a:schemeClr val="tx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2896940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840" userDrawn="1">
          <p15:clr>
            <a:srgbClr val="FBAE40"/>
          </p15:clr>
        </p15:guide>
        <p15:guide id="5" pos="3648" userDrawn="1">
          <p15:clr>
            <a:srgbClr val="FBAE40"/>
          </p15:clr>
        </p15:guide>
        <p15:guide id="6" pos="403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Peach">
    <p:bg>
      <p:bgRef idx="1001">
        <a:schemeClr val="bg1"/>
      </p:bgRef>
    </p:bg>
    <p:spTree>
      <p:nvGrpSpPr>
        <p:cNvPr id="1" name=""/>
        <p:cNvGrpSpPr/>
        <p:nvPr/>
      </p:nvGrpSpPr>
      <p:grpSpPr>
        <a:xfrm>
          <a:off x="0" y="0"/>
          <a:ext cx="0" cy="0"/>
          <a:chOff x="0" y="0"/>
          <a:chExt cx="0" cy="0"/>
        </a:xfrm>
      </p:grpSpPr>
      <p:sp>
        <p:nvSpPr>
          <p:cNvPr id="7" name="Cover Up">
            <a:extLst>
              <a:ext uri="{FF2B5EF4-FFF2-40B4-BE49-F238E27FC236}">
                <a16:creationId xmlns:a16="http://schemas.microsoft.com/office/drawing/2014/main" id="{C07DB488-85A4-0E13-88B9-A282A15FCAAF}"/>
              </a:ext>
              <a:ext uri="{C183D7F6-B498-43B3-948B-1728B52AA6E4}">
                <adec:decorative xmlns:adec="http://schemas.microsoft.com/office/drawing/2017/decorative" val="1"/>
              </a:ext>
            </a:extLst>
          </p:cNvPr>
          <p:cNvSpPr/>
          <p:nvPr userDrawn="1"/>
        </p:nvSpPr>
        <p:spPr bwMode="white">
          <a:xfrm>
            <a:off x="5788152" y="6126480"/>
            <a:ext cx="6403847"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3" name="Rectangle">
            <a:extLst>
              <a:ext uri="{FF2B5EF4-FFF2-40B4-BE49-F238E27FC236}">
                <a16:creationId xmlns:a16="http://schemas.microsoft.com/office/drawing/2014/main" id="{E80A1255-4A86-3883-3C46-D36D958CF175}"/>
              </a:ext>
              <a:ext uri="{C183D7F6-B498-43B3-948B-1728B52AA6E4}">
                <adec:decorative xmlns:adec="http://schemas.microsoft.com/office/drawing/2017/decorative" val="1"/>
              </a:ext>
            </a:extLst>
          </p:cNvPr>
          <p:cNvSpPr/>
          <p:nvPr userDrawn="1"/>
        </p:nvSpPr>
        <p:spPr bwMode="hidden">
          <a:xfrm>
            <a:off x="6092952" y="0"/>
            <a:ext cx="6099048" cy="6858000"/>
          </a:xfrm>
          <a:prstGeom prst="rect">
            <a:avLst/>
          </a:prstGeom>
          <a:solidFill>
            <a:srgbClr val="DF603A"/>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3" name="Picture Placeholder 1">
            <a:extLst>
              <a:ext uri="{FF2B5EF4-FFF2-40B4-BE49-F238E27FC236}">
                <a16:creationId xmlns:a16="http://schemas.microsoft.com/office/drawing/2014/main" id="{4383470F-F3FC-D47B-5F8E-9F630167D5C9}"/>
              </a:ext>
            </a:extLst>
          </p:cNvPr>
          <p:cNvSpPr>
            <a:spLocks noGrp="1"/>
          </p:cNvSpPr>
          <p:nvPr>
            <p:ph type="pic" sz="quarter" idx="15"/>
          </p:nvPr>
        </p:nvSpPr>
        <p:spPr>
          <a:xfrm>
            <a:off x="0" y="0"/>
            <a:ext cx="6096000" cy="3432809"/>
          </a:xfrm>
          <a:solidFill>
            <a:srgbClr val="BFBFBF"/>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cxnSp>
        <p:nvCxnSpPr>
          <p:cNvPr id="10" name="Line">
            <a:extLst>
              <a:ext uri="{FF2B5EF4-FFF2-40B4-BE49-F238E27FC236}">
                <a16:creationId xmlns:a16="http://schemas.microsoft.com/office/drawing/2014/main" id="{ECAF78EE-5681-2857-DEC2-B1703BFBB041}"/>
              </a:ext>
              <a:ext uri="{C183D7F6-B498-43B3-948B-1728B52AA6E4}">
                <adec:decorative xmlns:adec="http://schemas.microsoft.com/office/drawing/2017/decorative" val="1"/>
              </a:ext>
            </a:extLst>
          </p:cNvPr>
          <p:cNvCxnSpPr>
            <a:cxnSpLocks/>
          </p:cNvCxnSpPr>
          <p:nvPr userDrawn="1"/>
        </p:nvCxnSpPr>
        <p:spPr>
          <a:xfrm>
            <a:off x="365125" y="4295772"/>
            <a:ext cx="4069080" cy="0"/>
          </a:xfrm>
          <a:prstGeom prst="line">
            <a:avLst/>
          </a:prstGeom>
          <a:ln w="28575" cap="rnd">
            <a:solidFill>
              <a:srgbClr val="BE2BBB"/>
            </a:solidFill>
          </a:ln>
        </p:spPr>
        <p:style>
          <a:lnRef idx="1">
            <a:schemeClr val="accent1"/>
          </a:lnRef>
          <a:fillRef idx="0">
            <a:schemeClr val="accent1"/>
          </a:fillRef>
          <a:effectRef idx="0">
            <a:srgbClr val="000000"/>
          </a:effectRef>
          <a:fontRef idx="minor">
            <a:schemeClr val="lt1"/>
          </a:fontRef>
        </p:style>
      </p:cxnSp>
      <p:sp>
        <p:nvSpPr>
          <p:cNvPr id="11" name="Text Placeholder 2">
            <a:extLst>
              <a:ext uri="{FF2B5EF4-FFF2-40B4-BE49-F238E27FC236}">
                <a16:creationId xmlns:a16="http://schemas.microsoft.com/office/drawing/2014/main" id="{95A1DE56-278E-83D5-433E-8EB136D2EE7A}"/>
              </a:ext>
            </a:extLst>
          </p:cNvPr>
          <p:cNvSpPr>
            <a:spLocks noGrp="1"/>
          </p:cNvSpPr>
          <p:nvPr>
            <p:ph type="body" sz="quarter" idx="16"/>
          </p:nvPr>
        </p:nvSpPr>
        <p:spPr>
          <a:xfrm>
            <a:off x="365125" y="4389120"/>
            <a:ext cx="4069080" cy="1737353"/>
          </a:xfrm>
        </p:spPr>
        <p:txBody>
          <a:bodyPr/>
          <a:lstStyle>
            <a:lvl1pPr marL="0" indent="0">
              <a:spcBef>
                <a:spcPts val="1200"/>
              </a:spcBef>
              <a:buFontTx/>
              <a:buNone/>
              <a:defRPr sz="2400">
                <a:solidFill>
                  <a:schemeClr val="tx1"/>
                </a:solidFill>
              </a:defRPr>
            </a:lvl1pPr>
            <a:lvl2pPr marL="0" indent="0">
              <a:spcBef>
                <a:spcPts val="1200"/>
              </a:spcBef>
              <a:buFontTx/>
              <a:buNone/>
              <a:defRPr sz="2400">
                <a:solidFill>
                  <a:schemeClr val="tx1"/>
                </a:solidFill>
              </a:defRPr>
            </a:lvl2pPr>
            <a:lvl3pPr marL="0" indent="0">
              <a:spcBef>
                <a:spcPts val="1200"/>
              </a:spcBef>
              <a:buFontTx/>
              <a:buNone/>
              <a:defRPr sz="2400">
                <a:solidFill>
                  <a:schemeClr val="tx1"/>
                </a:solidFill>
              </a:defRPr>
            </a:lvl3pPr>
            <a:lvl4pPr marL="0" indent="0">
              <a:spcBef>
                <a:spcPts val="1200"/>
              </a:spcBef>
              <a:buFontTx/>
              <a:buNone/>
              <a:defRPr sz="2400">
                <a:solidFill>
                  <a:schemeClr val="tx1"/>
                </a:solidFill>
              </a:defRPr>
            </a:lvl4pPr>
            <a:lvl5pPr marL="0" indent="0">
              <a:spcBef>
                <a:spcPts val="1200"/>
              </a:spcBef>
              <a:buFontTx/>
              <a:buNone/>
              <a:defRPr sz="2400">
                <a:solidFill>
                  <a:schemeClr val="tx1"/>
                </a:solidFill>
              </a:defRPr>
            </a:lvl5pPr>
            <a:lvl6pPr marL="0" indent="0">
              <a:spcBef>
                <a:spcPts val="1200"/>
              </a:spcBef>
              <a:buFontTx/>
              <a:buNone/>
              <a:defRPr sz="2400">
                <a:solidFill>
                  <a:schemeClr val="tx1"/>
                </a:solidFill>
              </a:defRPr>
            </a:lvl6pPr>
            <a:lvl7pPr marL="0" indent="0">
              <a:spcBef>
                <a:spcPts val="1200"/>
              </a:spcBef>
              <a:buFontTx/>
              <a:buNone/>
              <a:defRPr sz="2400">
                <a:solidFill>
                  <a:schemeClr val="tx1"/>
                </a:solidFill>
              </a:defRPr>
            </a:lvl7pPr>
            <a:lvl8pPr marL="0" indent="0">
              <a:spcBef>
                <a:spcPts val="1200"/>
              </a:spcBef>
              <a:buFontTx/>
              <a:buNone/>
              <a:defRPr sz="2400">
                <a:solidFill>
                  <a:schemeClr val="tx1"/>
                </a:solidFill>
              </a:defRPr>
            </a:lvl8pPr>
            <a:lvl9pPr marL="0" indent="0">
              <a:spcBef>
                <a:spcPts val="1200"/>
              </a:spcBef>
              <a:buFontTx/>
              <a:buNone/>
              <a:defRPr sz="2400">
                <a:solidFill>
                  <a:schemeClr val="tx1"/>
                </a:solidFill>
              </a:defRPr>
            </a:lvl9pPr>
          </a:lstStyle>
          <a:p>
            <a:pPr lvl="0"/>
            <a:r>
              <a:rPr lang="en-US"/>
              <a:t>Click to edit Master text styles</a:t>
            </a:r>
          </a:p>
        </p:txBody>
      </p:sp>
      <p:sp>
        <p:nvSpPr>
          <p:cNvPr id="2" name="Title 3">
            <a:extLst>
              <a:ext uri="{FF2B5EF4-FFF2-40B4-BE49-F238E27FC236}">
                <a16:creationId xmlns:a16="http://schemas.microsoft.com/office/drawing/2014/main" id="{4577D43C-8061-4F4B-A58C-537B44EA7F0E}"/>
              </a:ext>
            </a:extLst>
          </p:cNvPr>
          <p:cNvSpPr>
            <a:spLocks noGrp="1"/>
          </p:cNvSpPr>
          <p:nvPr>
            <p:ph type="title" hasCustomPrompt="1"/>
          </p:nvPr>
        </p:nvSpPr>
        <p:spPr>
          <a:xfrm>
            <a:off x="6403848" y="365760"/>
            <a:ext cx="5422392" cy="914400"/>
          </a:xfrm>
        </p:spPr>
        <p:txBody>
          <a:bodyPr/>
          <a:lstStyle>
            <a:lvl1pPr>
              <a:defRPr>
                <a:solidFill>
                  <a:schemeClr val="bg1"/>
                </a:solidFill>
              </a:defRPr>
            </a:lvl1pPr>
          </a:lstStyle>
          <a:p>
            <a:r>
              <a:rPr lang="en-US"/>
              <a:t>[Slide title]</a:t>
            </a:r>
          </a:p>
        </p:txBody>
      </p:sp>
      <p:sp>
        <p:nvSpPr>
          <p:cNvPr id="14" name="Text Placeholder 4">
            <a:extLst>
              <a:ext uri="{FF2B5EF4-FFF2-40B4-BE49-F238E27FC236}">
                <a16:creationId xmlns:a16="http://schemas.microsoft.com/office/drawing/2014/main" id="{9B8EDD33-37E0-1B52-56AA-DAF2AE55698B}"/>
              </a:ext>
            </a:extLst>
          </p:cNvPr>
          <p:cNvSpPr>
            <a:spLocks noGrp="1"/>
          </p:cNvSpPr>
          <p:nvPr>
            <p:ph type="body" sz="quarter" idx="14"/>
          </p:nvPr>
        </p:nvSpPr>
        <p:spPr>
          <a:xfrm>
            <a:off x="6403848" y="3425824"/>
            <a:ext cx="4069079" cy="2700655"/>
          </a:xfrm>
        </p:spPr>
        <p:txBody>
          <a:bodyPr/>
          <a:lstStyle>
            <a:lvl1pPr marL="0" indent="0">
              <a:spcBef>
                <a:spcPts val="1200"/>
              </a:spcBef>
              <a:buFontTx/>
              <a:buNone/>
              <a:defRPr sz="1400">
                <a:solidFill>
                  <a:schemeClr val="bg1"/>
                </a:solidFill>
              </a:defRPr>
            </a:lvl1pPr>
            <a:lvl2pPr marL="0" indent="0">
              <a:spcBef>
                <a:spcPts val="1200"/>
              </a:spcBef>
              <a:buFontTx/>
              <a:buNone/>
              <a:defRPr sz="1400">
                <a:solidFill>
                  <a:schemeClr val="bg1"/>
                </a:solidFill>
              </a:defRPr>
            </a:lvl2pPr>
            <a:lvl3pPr marL="0" indent="0">
              <a:spcBef>
                <a:spcPts val="1200"/>
              </a:spcBef>
              <a:buFontTx/>
              <a:buNone/>
              <a:defRPr sz="1400">
                <a:solidFill>
                  <a:schemeClr val="bg1"/>
                </a:solidFill>
              </a:defRPr>
            </a:lvl3pPr>
            <a:lvl4pPr marL="0" indent="0">
              <a:spcBef>
                <a:spcPts val="1200"/>
              </a:spcBef>
              <a:buFontTx/>
              <a:buNone/>
              <a:defRPr sz="1400">
                <a:solidFill>
                  <a:schemeClr val="bg1"/>
                </a:solidFill>
              </a:defRPr>
            </a:lvl4pPr>
            <a:lvl5pPr marL="0" indent="0">
              <a:spcBef>
                <a:spcPts val="1200"/>
              </a:spcBef>
              <a:buFontTx/>
              <a:buNone/>
              <a:defRPr sz="1400">
                <a:solidFill>
                  <a:schemeClr val="bg1"/>
                </a:solidFill>
              </a:defRPr>
            </a:lvl5pPr>
            <a:lvl6pPr marL="0" indent="0">
              <a:spcBef>
                <a:spcPts val="1200"/>
              </a:spcBef>
              <a:buFontTx/>
              <a:buNone/>
              <a:defRPr sz="1400">
                <a:solidFill>
                  <a:schemeClr val="bg1"/>
                </a:solidFill>
              </a:defRPr>
            </a:lvl6pPr>
            <a:lvl7pPr marL="0" indent="0">
              <a:spcBef>
                <a:spcPts val="1200"/>
              </a:spcBef>
              <a:buFontTx/>
              <a:buNone/>
              <a:defRPr sz="1400">
                <a:solidFill>
                  <a:schemeClr val="bg1"/>
                </a:solidFill>
              </a:defRPr>
            </a:lvl7pPr>
            <a:lvl8pPr marL="0" indent="0">
              <a:spcBef>
                <a:spcPts val="1200"/>
              </a:spcBef>
              <a:buFontTx/>
              <a:buNone/>
              <a:defRPr sz="1400">
                <a:solidFill>
                  <a:schemeClr val="bg1"/>
                </a:solidFill>
              </a:defRPr>
            </a:lvl8pPr>
            <a:lvl9pPr marL="0" indent="0">
              <a:spcBef>
                <a:spcPts val="1200"/>
              </a:spcBef>
              <a:buFontTx/>
              <a:buNone/>
              <a:defRPr sz="1400">
                <a:solidFill>
                  <a:schemeClr val="bg1"/>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lvl1pPr>
              <a:defRPr>
                <a:solidFill>
                  <a:schemeClr val="bg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156975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4030" userDrawn="1">
          <p15:clr>
            <a:srgbClr val="FBAE40"/>
          </p15:clr>
        </p15:guide>
        <p15:guide id="4" pos="364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Sien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ver Up">
            <a:extLst>
              <a:ext uri="{FF2B5EF4-FFF2-40B4-BE49-F238E27FC236}">
                <a16:creationId xmlns:a16="http://schemas.microsoft.com/office/drawing/2014/main" id="{5D8F0A08-FCC3-EDF0-F758-92ABFF3D02C3}"/>
              </a:ext>
              <a:ext uri="{C183D7F6-B498-43B3-948B-1728B52AA6E4}">
                <adec:decorative xmlns:adec="http://schemas.microsoft.com/office/drawing/2017/decorative" val="1"/>
              </a:ext>
            </a:extLst>
          </p:cNvPr>
          <p:cNvSpPr/>
          <p:nvPr userDrawn="1"/>
        </p:nvSpPr>
        <p:spPr bwMode="white">
          <a:xfrm>
            <a:off x="5794248" y="6126480"/>
            <a:ext cx="301752" cy="731520"/>
          </a:xfrm>
          <a:prstGeom prst="rect">
            <a:avLst/>
          </a:prstGeom>
          <a:solidFill>
            <a:srgbClr val="772A28"/>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4" name="Cover Up">
            <a:extLst>
              <a:ext uri="{FF2B5EF4-FFF2-40B4-BE49-F238E27FC236}">
                <a16:creationId xmlns:a16="http://schemas.microsoft.com/office/drawing/2014/main" id="{29ED2C02-EFA5-8D02-C6A4-27CE779B088F}"/>
              </a:ext>
              <a:ext uri="{C183D7F6-B498-43B3-948B-1728B52AA6E4}">
                <adec:decorative xmlns:adec="http://schemas.microsoft.com/office/drawing/2017/decorative" val="1"/>
              </a:ext>
            </a:extLst>
          </p:cNvPr>
          <p:cNvSpPr/>
          <p:nvPr userDrawn="1"/>
        </p:nvSpPr>
        <p:spPr bwMode="white">
          <a:xfrm>
            <a:off x="6096000" y="1"/>
            <a:ext cx="6095999" cy="685800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58" y="365760"/>
            <a:ext cx="5422392" cy="914400"/>
          </a:xfrm>
        </p:spPr>
        <p:txBody>
          <a:bodyPr/>
          <a:lstStyle>
            <a:lvl1pPr>
              <a:defRPr/>
            </a:lvl1pPr>
          </a:lstStyle>
          <a:p>
            <a:r>
              <a:rPr lang="en-US"/>
              <a:t>[Slide title]</a:t>
            </a:r>
          </a:p>
        </p:txBody>
      </p:sp>
      <p:sp>
        <p:nvSpPr>
          <p:cNvPr id="12" name="Text Placeholder 2">
            <a:extLst>
              <a:ext uri="{FF2B5EF4-FFF2-40B4-BE49-F238E27FC236}">
                <a16:creationId xmlns:a16="http://schemas.microsoft.com/office/drawing/2014/main" id="{34DF3437-BB2A-DDC8-AFED-810634A3582D}"/>
              </a:ext>
            </a:extLst>
          </p:cNvPr>
          <p:cNvSpPr>
            <a:spLocks noGrp="1"/>
          </p:cNvSpPr>
          <p:nvPr>
            <p:ph type="body" sz="quarter" idx="14"/>
          </p:nvPr>
        </p:nvSpPr>
        <p:spPr>
          <a:xfrm>
            <a:off x="365759" y="3425824"/>
            <a:ext cx="4069079" cy="2700655"/>
          </a:xfrm>
        </p:spPr>
        <p:txBody>
          <a:bodyPr/>
          <a:lstStyle>
            <a:lvl1pPr marL="0" indent="0">
              <a:spcBef>
                <a:spcPts val="1200"/>
              </a:spcBef>
              <a:buFontTx/>
              <a:buNone/>
              <a:defRPr sz="1400"/>
            </a:lvl1pPr>
            <a:lvl2pPr marL="0" indent="0">
              <a:spcBef>
                <a:spcPts val="1200"/>
              </a:spcBef>
              <a:buFontTx/>
              <a:buNone/>
              <a:defRPr sz="1400"/>
            </a:lvl2pPr>
            <a:lvl3pPr marL="0" indent="0">
              <a:spcBef>
                <a:spcPts val="1200"/>
              </a:spcBef>
              <a:buFontTx/>
              <a:buNone/>
              <a:defRPr sz="1400"/>
            </a:lvl3pPr>
            <a:lvl4pPr marL="0" indent="0">
              <a:spcBef>
                <a:spcPts val="1200"/>
              </a:spcBef>
              <a:buFontTx/>
              <a:buNone/>
              <a:defRPr sz="1400"/>
            </a:lvl4pPr>
            <a:lvl5pPr marL="0" indent="0">
              <a:spcBef>
                <a:spcPts val="1200"/>
              </a:spcBef>
              <a:buFontTx/>
              <a:buNone/>
              <a:defRPr sz="1400"/>
            </a:lvl5pPr>
            <a:lvl6pPr marL="0" indent="0">
              <a:spcBef>
                <a:spcPts val="1200"/>
              </a:spcBef>
              <a:buFontTx/>
              <a:buNone/>
              <a:defRPr sz="1400"/>
            </a:lvl6pPr>
            <a:lvl7pPr marL="0" indent="0">
              <a:spcBef>
                <a:spcPts val="1200"/>
              </a:spcBef>
              <a:buFontTx/>
              <a:buNone/>
              <a:defRPr sz="1400"/>
            </a:lvl7pPr>
            <a:lvl8pPr marL="0" indent="0">
              <a:spcBef>
                <a:spcPts val="1200"/>
              </a:spcBef>
              <a:buFontTx/>
              <a:buNone/>
              <a:defRPr sz="1400"/>
            </a:lvl8pPr>
            <a:lvl9pPr marL="0" indent="0">
              <a:spcBef>
                <a:spcPts val="1200"/>
              </a:spcBef>
              <a:buFontTx/>
              <a:buNone/>
              <a:defRPr sz="1400"/>
            </a:lvl9pPr>
          </a:lstStyle>
          <a:p>
            <a:pPr lvl="0"/>
            <a:r>
              <a:rPr lang="en-US"/>
              <a:t>Click to edit Master text styles</a:t>
            </a:r>
          </a:p>
        </p:txBody>
      </p:sp>
      <p:cxnSp>
        <p:nvCxnSpPr>
          <p:cNvPr id="13" name="Line">
            <a:extLst>
              <a:ext uri="{FF2B5EF4-FFF2-40B4-BE49-F238E27FC236}">
                <a16:creationId xmlns:a16="http://schemas.microsoft.com/office/drawing/2014/main" id="{E1CFF329-30E3-3F9B-B8D0-FDFE4C8B52E0}"/>
              </a:ext>
              <a:ext uri="{C183D7F6-B498-43B3-948B-1728B52AA6E4}">
                <adec:decorative xmlns:adec="http://schemas.microsoft.com/office/drawing/2017/decorative" val="1"/>
              </a:ext>
            </a:extLst>
          </p:cNvPr>
          <p:cNvCxnSpPr>
            <a:cxnSpLocks/>
          </p:cNvCxnSpPr>
          <p:nvPr userDrawn="1"/>
        </p:nvCxnSpPr>
        <p:spPr>
          <a:xfrm>
            <a:off x="6397625" y="365760"/>
            <a:ext cx="4069080" cy="0"/>
          </a:xfrm>
          <a:prstGeom prst="line">
            <a:avLst/>
          </a:prstGeom>
          <a:ln w="28575" cap="rnd">
            <a:solidFill>
              <a:srgbClr val="BE2BBB"/>
            </a:solidFill>
          </a:ln>
        </p:spPr>
        <p:style>
          <a:lnRef idx="1">
            <a:schemeClr val="accent1"/>
          </a:lnRef>
          <a:fillRef idx="0">
            <a:schemeClr val="accent1"/>
          </a:fillRef>
          <a:effectRef idx="0">
            <a:srgbClr val="000000"/>
          </a:effectRef>
          <a:fontRef idx="minor">
            <a:schemeClr val="lt1"/>
          </a:fontRef>
        </p:style>
      </p:cxnSp>
      <p:sp>
        <p:nvSpPr>
          <p:cNvPr id="18" name="Text Placeholder 3">
            <a:extLst>
              <a:ext uri="{FF2B5EF4-FFF2-40B4-BE49-F238E27FC236}">
                <a16:creationId xmlns:a16="http://schemas.microsoft.com/office/drawing/2014/main" id="{F93FE6BC-78D1-1081-8E57-0093E971C64B}"/>
              </a:ext>
            </a:extLst>
          </p:cNvPr>
          <p:cNvSpPr>
            <a:spLocks noGrp="1"/>
          </p:cNvSpPr>
          <p:nvPr>
            <p:ph type="body" sz="quarter" idx="15"/>
          </p:nvPr>
        </p:nvSpPr>
        <p:spPr>
          <a:xfrm>
            <a:off x="6397625" y="457199"/>
            <a:ext cx="4069080" cy="1737360"/>
          </a:xfrm>
        </p:spPr>
        <p:txBody>
          <a:bodyPr/>
          <a:lstStyle>
            <a:lvl1pPr marL="0" indent="0">
              <a:spcBef>
                <a:spcPts val="1200"/>
              </a:spcBef>
              <a:buFontTx/>
              <a:buNone/>
              <a:defRPr sz="2400">
                <a:solidFill>
                  <a:schemeClr val="bg1"/>
                </a:solidFill>
              </a:defRPr>
            </a:lvl1pPr>
            <a:lvl2pPr marL="0" indent="0">
              <a:spcBef>
                <a:spcPts val="1200"/>
              </a:spcBef>
              <a:buFontTx/>
              <a:buNone/>
              <a:defRPr sz="2400">
                <a:solidFill>
                  <a:schemeClr val="bg1"/>
                </a:solidFill>
              </a:defRPr>
            </a:lvl2pPr>
            <a:lvl3pPr marL="0" indent="0">
              <a:spcBef>
                <a:spcPts val="1200"/>
              </a:spcBef>
              <a:buFontTx/>
              <a:buNone/>
              <a:defRPr sz="2400">
                <a:solidFill>
                  <a:schemeClr val="bg1"/>
                </a:solidFill>
              </a:defRPr>
            </a:lvl3pPr>
            <a:lvl4pPr marL="0" indent="0">
              <a:spcBef>
                <a:spcPts val="1200"/>
              </a:spcBef>
              <a:buFontTx/>
              <a:buNone/>
              <a:defRPr sz="2400">
                <a:solidFill>
                  <a:schemeClr val="bg1"/>
                </a:solidFill>
              </a:defRPr>
            </a:lvl4pPr>
            <a:lvl5pPr marL="0" indent="0">
              <a:spcBef>
                <a:spcPts val="1200"/>
              </a:spcBef>
              <a:buFontTx/>
              <a:buNone/>
              <a:defRPr sz="2400">
                <a:solidFill>
                  <a:schemeClr val="bg1"/>
                </a:solidFill>
              </a:defRPr>
            </a:lvl5pPr>
            <a:lvl6pPr marL="0" indent="0">
              <a:spcBef>
                <a:spcPts val="1200"/>
              </a:spcBef>
              <a:buFontTx/>
              <a:buNone/>
              <a:defRPr sz="2400">
                <a:solidFill>
                  <a:schemeClr val="bg1"/>
                </a:solidFill>
              </a:defRPr>
            </a:lvl6pPr>
            <a:lvl7pPr marL="0" indent="0">
              <a:spcBef>
                <a:spcPts val="1200"/>
              </a:spcBef>
              <a:buFontTx/>
              <a:buNone/>
              <a:defRPr sz="2400">
                <a:solidFill>
                  <a:schemeClr val="bg1"/>
                </a:solidFill>
              </a:defRPr>
            </a:lvl7pPr>
            <a:lvl8pPr marL="0" indent="0">
              <a:spcBef>
                <a:spcPts val="1200"/>
              </a:spcBef>
              <a:buFontTx/>
              <a:buNone/>
              <a:defRPr sz="2400">
                <a:solidFill>
                  <a:schemeClr val="bg1"/>
                </a:solidFill>
              </a:defRPr>
            </a:lvl8pPr>
            <a:lvl9pPr marL="0" indent="0">
              <a:spcBef>
                <a:spcPts val="1200"/>
              </a:spcBef>
              <a:buFontTx/>
              <a:buNone/>
              <a:defRPr sz="2400">
                <a:solidFill>
                  <a:schemeClr val="bg1"/>
                </a:solidFill>
              </a:defRPr>
            </a:lvl9pPr>
          </a:lstStyle>
          <a:p>
            <a:pPr lvl="0"/>
            <a:r>
              <a:rPr lang="en-US"/>
              <a:t>Click to edit Master text styles</a:t>
            </a:r>
          </a:p>
        </p:txBody>
      </p:sp>
      <p:sp>
        <p:nvSpPr>
          <p:cNvPr id="7" name="Picture Placeholder 4">
            <a:extLst>
              <a:ext uri="{FF2B5EF4-FFF2-40B4-BE49-F238E27FC236}">
                <a16:creationId xmlns:a16="http://schemas.microsoft.com/office/drawing/2014/main" id="{AD0F08A7-157D-B3B8-B4E5-3F55E8DF3754}"/>
              </a:ext>
            </a:extLst>
          </p:cNvPr>
          <p:cNvSpPr>
            <a:spLocks noGrp="1"/>
          </p:cNvSpPr>
          <p:nvPr>
            <p:ph type="pic" sz="quarter" idx="13"/>
          </p:nvPr>
        </p:nvSpPr>
        <p:spPr>
          <a:xfrm>
            <a:off x="6096000" y="3425191"/>
            <a:ext cx="6096000" cy="3432809"/>
          </a:xfrm>
          <a:solidFill>
            <a:srgbClr val="BFBFBF"/>
          </a:solidFill>
        </p:spPr>
        <p:txBody>
          <a:bodyPr anchor="ctr" anchorCtr="0">
            <a:normAutofit/>
          </a:bodyPr>
          <a:lstStyle>
            <a:lvl1pPr marL="0" indent="0" algn="ctr">
              <a:spcBef>
                <a:spcPts val="0"/>
              </a:spcBef>
              <a:buFontTx/>
              <a:buNone/>
              <a:defRPr sz="1200">
                <a:solidFill>
                  <a:srgbClr val="595454"/>
                </a:solidFill>
              </a:defRPr>
            </a:lvl1pPr>
          </a:lstStyle>
          <a:p>
            <a:r>
              <a:rPr lang="en-US"/>
              <a:t>Click icon to add picture</a:t>
            </a:r>
          </a:p>
        </p:txBody>
      </p:sp>
      <p:pic>
        <p:nvPicPr>
          <p:cNvPr id="5" name="Bristol Myers Squibb" descr="Bristol Myers Squibb">
            <a:extLst>
              <a:ext uri="{FF2B5EF4-FFF2-40B4-BE49-F238E27FC236}">
                <a16:creationId xmlns:a16="http://schemas.microsoft.com/office/drawing/2014/main" id="{29428A36-83E5-109D-A76C-73457F381B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lvl1pPr>
              <a:defRPr>
                <a:solidFill>
                  <a:schemeClr val="bg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145851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4030" userDrawn="1">
          <p15:clr>
            <a:srgbClr val="FBAE40"/>
          </p15:clr>
        </p15:guide>
        <p15:guide id="4" pos="364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1"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4" name="Picture 3" descr="A close-up of a logo&#10;&#10;Description automatically generated with medium confidence">
            <a:extLst>
              <a:ext uri="{FF2B5EF4-FFF2-40B4-BE49-F238E27FC236}">
                <a16:creationId xmlns:a16="http://schemas.microsoft.com/office/drawing/2014/main" id="{8B8C9DEC-6EF1-BB04-08F5-A5EEE4807635}"/>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1164246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Statement - Light Gray">
    <p:bg>
      <p:bgPr>
        <a:solidFill>
          <a:srgbClr val="EE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1"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9573142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Quo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4" name="Quote">
            <a:extLst>
              <a:ext uri="{FF2B5EF4-FFF2-40B4-BE49-F238E27FC236}">
                <a16:creationId xmlns:a16="http://schemas.microsoft.com/office/drawing/2014/main" id="{398E39FE-76DD-EB47-9601-048CD5D34A50}"/>
              </a:ext>
            </a:extLst>
          </p:cNvPr>
          <p:cNvSpPr txBox="1"/>
          <p:nvPr userDrawn="1"/>
        </p:nvSpPr>
        <p:spPr>
          <a:xfrm>
            <a:off x="365761" y="1554479"/>
            <a:ext cx="457200" cy="3429000"/>
          </a:xfrm>
          <a:prstGeom prst="rect">
            <a:avLst/>
          </a:prstGeom>
          <a:noFill/>
        </p:spPr>
        <p:txBody>
          <a:bodyPr wrap="square" lIns="0" tIns="0" rIns="0" bIns="0" rtlCol="0">
            <a:noAutofit/>
          </a:bodyPr>
          <a:lstStyle/>
          <a:p>
            <a:pPr marL="0" indent="0">
              <a:lnSpc>
                <a:spcPct val="90000"/>
              </a:lnSpc>
              <a:spcBef>
                <a:spcPts val="0"/>
              </a:spcBef>
              <a:buSzPct val="100000"/>
              <a:buFont typeface="Trebuchet MS"/>
              <a:buNone/>
            </a:pPr>
            <a:r>
              <a:rPr lang="en-US" sz="6000" b="1"/>
              <a:t>“</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822960" y="1554479"/>
            <a:ext cx="8524240" cy="3429000"/>
          </a:xfrm>
        </p:spPr>
        <p:txBody>
          <a:bodyPr>
            <a:noAutofit/>
          </a:bodyPr>
          <a:lstStyle>
            <a:lvl1pPr marL="0" indent="0">
              <a:lnSpc>
                <a:spcPct val="90000"/>
              </a:lnSpc>
              <a:spcBef>
                <a:spcPts val="0"/>
              </a:spcBef>
              <a:buFontTx/>
              <a:buNone/>
              <a:defRPr sz="6000" b="1" spc="0" baseline="0">
                <a:solidFill>
                  <a:schemeClr val="tx1"/>
                </a:solidFill>
                <a:latin typeface="+mn-lt"/>
              </a:defRPr>
            </a:lvl1pPr>
            <a:lvl2pPr marL="0" indent="0">
              <a:spcBef>
                <a:spcPts val="1200"/>
              </a:spcBef>
              <a:buNone/>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quote.”]</a:t>
            </a:r>
          </a:p>
        </p:txBody>
      </p:sp>
      <p:cxnSp>
        <p:nvCxnSpPr>
          <p:cNvPr id="9" name="Line">
            <a:extLst>
              <a:ext uri="{FF2B5EF4-FFF2-40B4-BE49-F238E27FC236}">
                <a16:creationId xmlns:a16="http://schemas.microsoft.com/office/drawing/2014/main" id="{8DA9817E-4A6F-8D45-83CB-AAE17B76876D}"/>
              </a:ext>
              <a:ext uri="{C183D7F6-B498-43B3-948B-1728B52AA6E4}">
                <adec:decorative xmlns:adec="http://schemas.microsoft.com/office/drawing/2017/decorative" val="1"/>
              </a:ext>
            </a:extLst>
          </p:cNvPr>
          <p:cNvCxnSpPr/>
          <p:nvPr userDrawn="1"/>
        </p:nvCxnSpPr>
        <p:spPr>
          <a:xfrm>
            <a:off x="822960" y="5215942"/>
            <a:ext cx="2642616" cy="0"/>
          </a:xfrm>
          <a:prstGeom prst="line">
            <a:avLst/>
          </a:prstGeom>
          <a:ln w="28575" cap="rnd"/>
        </p:spPr>
        <p:style>
          <a:lnRef idx="1">
            <a:srgbClr val="BE2BBB"/>
          </a:lnRef>
          <a:fillRef idx="0">
            <a:schemeClr val="accent1"/>
          </a:fillRef>
          <a:effectRef idx="0">
            <a:srgbClr val="000000"/>
          </a:effectRef>
          <a:fontRef idx="minor">
            <a:schemeClr val="lt1"/>
          </a:fontRef>
        </p:style>
      </p:cxnSp>
      <p:sp>
        <p:nvSpPr>
          <p:cNvPr id="7" name="Text Placeholder 3">
            <a:extLst>
              <a:ext uri="{FF2B5EF4-FFF2-40B4-BE49-F238E27FC236}">
                <a16:creationId xmlns:a16="http://schemas.microsoft.com/office/drawing/2014/main" id="{52C350BF-B5C5-E44E-8003-E797842CDAAD}"/>
              </a:ext>
            </a:extLst>
          </p:cNvPr>
          <p:cNvSpPr>
            <a:spLocks noGrp="1"/>
          </p:cNvSpPr>
          <p:nvPr>
            <p:ph type="body" sz="quarter" idx="13" hasCustomPrompt="1"/>
          </p:nvPr>
        </p:nvSpPr>
        <p:spPr>
          <a:xfrm>
            <a:off x="822961" y="5303520"/>
            <a:ext cx="2642616" cy="822960"/>
          </a:xfrm>
        </p:spPr>
        <p:txBody>
          <a:bodyPr tIns="0"/>
          <a:lstStyle>
            <a:lvl1pPr marL="0" indent="0">
              <a:spcBef>
                <a:spcPts val="0"/>
              </a:spcBef>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a:t>
            </a:r>
            <a:r>
              <a:rPr lang="en-US" err="1"/>
              <a:t>Firstname</a:t>
            </a:r>
            <a:r>
              <a:rPr lang="en-US"/>
              <a:t> </a:t>
            </a:r>
            <a:r>
              <a:rPr lang="en-US" err="1"/>
              <a:t>Lastname</a:t>
            </a:r>
            <a:r>
              <a:rPr lang="en-US"/>
              <a:t>]</a:t>
            </a:r>
            <a:br>
              <a:rPr lang="en-US"/>
            </a:br>
            <a:r>
              <a:rPr lang="en-US"/>
              <a:t>[Title]</a:t>
            </a:r>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717972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888" userDrawn="1">
          <p15:clr>
            <a:srgbClr val="FBAE40"/>
          </p15:clr>
        </p15:guide>
        <p15:guide id="3" pos="51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Quote - Light Gray">
    <p:bg>
      <p:bgPr>
        <a:solidFill>
          <a:srgbClr val="EE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4" name="Quote">
            <a:extLst>
              <a:ext uri="{FF2B5EF4-FFF2-40B4-BE49-F238E27FC236}">
                <a16:creationId xmlns:a16="http://schemas.microsoft.com/office/drawing/2014/main" id="{398E39FE-76DD-EB47-9601-048CD5D34A50}"/>
              </a:ext>
            </a:extLst>
          </p:cNvPr>
          <p:cNvSpPr txBox="1"/>
          <p:nvPr userDrawn="1"/>
        </p:nvSpPr>
        <p:spPr>
          <a:xfrm>
            <a:off x="365761" y="1554479"/>
            <a:ext cx="457200" cy="3429000"/>
          </a:xfrm>
          <a:prstGeom prst="rect">
            <a:avLst/>
          </a:prstGeom>
          <a:noFill/>
        </p:spPr>
        <p:txBody>
          <a:bodyPr wrap="square" lIns="0" tIns="0" rIns="0" bIns="0" rtlCol="0">
            <a:noAutofit/>
          </a:bodyPr>
          <a:lstStyle/>
          <a:p>
            <a:pPr marL="0" indent="0">
              <a:lnSpc>
                <a:spcPct val="90000"/>
              </a:lnSpc>
              <a:spcBef>
                <a:spcPts val="0"/>
              </a:spcBef>
              <a:buSzPct val="100000"/>
              <a:buFont typeface="Trebuchet MS"/>
              <a:buNone/>
            </a:pPr>
            <a:r>
              <a:rPr lang="en-US" sz="6000" b="1"/>
              <a:t>“</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822960" y="1554479"/>
            <a:ext cx="8524240" cy="3429000"/>
          </a:xfrm>
        </p:spPr>
        <p:txBody>
          <a:bodyPr>
            <a:noAutofit/>
          </a:bodyPr>
          <a:lstStyle>
            <a:lvl1pPr marL="0" indent="0">
              <a:lnSpc>
                <a:spcPct val="90000"/>
              </a:lnSpc>
              <a:spcBef>
                <a:spcPts val="0"/>
              </a:spcBef>
              <a:buFontTx/>
              <a:buNone/>
              <a:defRPr sz="6000" b="1"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quote.”]</a:t>
            </a:r>
          </a:p>
        </p:txBody>
      </p:sp>
      <p:cxnSp>
        <p:nvCxnSpPr>
          <p:cNvPr id="9" name="Line">
            <a:extLst>
              <a:ext uri="{FF2B5EF4-FFF2-40B4-BE49-F238E27FC236}">
                <a16:creationId xmlns:a16="http://schemas.microsoft.com/office/drawing/2014/main" id="{8DA9817E-4A6F-8D45-83CB-AAE17B76876D}"/>
              </a:ext>
              <a:ext uri="{C183D7F6-B498-43B3-948B-1728B52AA6E4}">
                <adec:decorative xmlns:adec="http://schemas.microsoft.com/office/drawing/2017/decorative" val="1"/>
              </a:ext>
            </a:extLst>
          </p:cNvPr>
          <p:cNvCxnSpPr/>
          <p:nvPr userDrawn="1"/>
        </p:nvCxnSpPr>
        <p:spPr>
          <a:xfrm>
            <a:off x="822960" y="5215942"/>
            <a:ext cx="2642616" cy="0"/>
          </a:xfrm>
          <a:prstGeom prst="line">
            <a:avLst/>
          </a:prstGeom>
          <a:ln w="28575" cap="rnd"/>
        </p:spPr>
        <p:style>
          <a:lnRef idx="1">
            <a:srgbClr val="BE2BBB"/>
          </a:lnRef>
          <a:fillRef idx="0">
            <a:schemeClr val="accent1"/>
          </a:fillRef>
          <a:effectRef idx="0">
            <a:srgbClr val="000000"/>
          </a:effectRef>
          <a:fontRef idx="minor">
            <a:schemeClr val="lt1"/>
          </a:fontRef>
        </p:style>
      </p:cxnSp>
      <p:sp>
        <p:nvSpPr>
          <p:cNvPr id="7" name="Text Placeholder 3">
            <a:extLst>
              <a:ext uri="{FF2B5EF4-FFF2-40B4-BE49-F238E27FC236}">
                <a16:creationId xmlns:a16="http://schemas.microsoft.com/office/drawing/2014/main" id="{52C350BF-B5C5-E44E-8003-E797842CDAAD}"/>
              </a:ext>
            </a:extLst>
          </p:cNvPr>
          <p:cNvSpPr>
            <a:spLocks noGrp="1"/>
          </p:cNvSpPr>
          <p:nvPr>
            <p:ph type="body" sz="quarter" idx="13" hasCustomPrompt="1"/>
          </p:nvPr>
        </p:nvSpPr>
        <p:spPr>
          <a:xfrm>
            <a:off x="822961" y="5303520"/>
            <a:ext cx="2642616" cy="822960"/>
          </a:xfrm>
        </p:spPr>
        <p:txBody>
          <a:bodyPr tIns="0"/>
          <a:lstStyle>
            <a:lvl1pPr marL="0" indent="0">
              <a:spcBef>
                <a:spcPts val="0"/>
              </a:spcBef>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a:t>
            </a:r>
            <a:r>
              <a:rPr lang="en-US" err="1"/>
              <a:t>Firstname</a:t>
            </a:r>
            <a:r>
              <a:rPr lang="en-US"/>
              <a:t> </a:t>
            </a:r>
            <a:r>
              <a:rPr lang="en-US" err="1"/>
              <a:t>Lastname</a:t>
            </a:r>
            <a:r>
              <a:rPr lang="en-US"/>
              <a:t>]</a:t>
            </a:r>
            <a:br>
              <a:rPr lang="en-US"/>
            </a:br>
            <a:r>
              <a:rPr lang="en-US"/>
              <a:t>[Title]</a:t>
            </a:r>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164118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888">
          <p15:clr>
            <a:srgbClr val="FBAE40"/>
          </p15:clr>
        </p15:guide>
        <p15:guide id="3" pos="5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Third Pictur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365760" y="1554480"/>
            <a:ext cx="7543165" cy="2560320"/>
          </a:xfrm>
        </p:spPr>
        <p:txBody>
          <a:bodyPr anchor="t" anchorCtr="0"/>
          <a:lstStyle>
            <a:lvl1pPr algn="l">
              <a:defRPr sz="6000" b="1" spc="0" baseline="0">
                <a:solidFill>
                  <a:srgbClr val="BE2BBB"/>
                </a:solidFill>
              </a:defRPr>
            </a:lvl1pPr>
          </a:lstStyle>
          <a:p>
            <a:r>
              <a:rPr lang="en-US"/>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365758" y="4343400"/>
            <a:ext cx="7543800" cy="457200"/>
          </a:xfrm>
        </p:spPr>
        <p:txBody>
          <a:bodyPr>
            <a:noAutofit/>
          </a:bodyPr>
          <a:lstStyle>
            <a:lvl1pPr marL="0" indent="0" algn="l">
              <a:spcBef>
                <a:spcPts val="0"/>
              </a:spcBef>
              <a:buNone/>
              <a:defRPr sz="2000" b="1"/>
            </a:lvl1pPr>
            <a:lvl2pPr marL="0" indent="0" algn="l">
              <a:spcBef>
                <a:spcPts val="0"/>
              </a:spcBef>
              <a:buNone/>
              <a:defRPr sz="2000"/>
            </a:lvl2pPr>
            <a:lvl3pPr marL="0" indent="0" algn="l">
              <a:spcBef>
                <a:spcPts val="0"/>
              </a:spcBef>
              <a:buNone/>
              <a:defRPr sz="2000"/>
            </a:lvl3pPr>
            <a:lvl4pPr marL="0" indent="0" algn="l">
              <a:spcBef>
                <a:spcPts val="0"/>
              </a:spcBef>
              <a:buNone/>
              <a:defRPr sz="2000"/>
            </a:lvl4pPr>
            <a:lvl5pPr marL="0" indent="0" algn="l">
              <a:spcBef>
                <a:spcPts val="0"/>
              </a:spcBef>
              <a:buNone/>
              <a:defRPr sz="2000"/>
            </a:lvl5pPr>
            <a:lvl6pPr marL="0" indent="0" algn="l">
              <a:spcBef>
                <a:spcPts val="0"/>
              </a:spcBef>
              <a:buNone/>
              <a:defRPr sz="2000"/>
            </a:lvl6pPr>
            <a:lvl7pPr marL="0" indent="0" algn="l">
              <a:spcBef>
                <a:spcPts val="0"/>
              </a:spcBef>
              <a:buNone/>
              <a:defRPr sz="2000"/>
            </a:lvl7pPr>
            <a:lvl8pPr marL="0" indent="0" algn="l">
              <a:spcBef>
                <a:spcPts val="0"/>
              </a:spcBef>
              <a:buNone/>
              <a:defRPr sz="2000"/>
            </a:lvl8pPr>
            <a:lvl9pPr marL="0" indent="0" algn="l">
              <a:spcBef>
                <a:spcPts val="0"/>
              </a:spcBef>
              <a:buNone/>
              <a:defRPr sz="2000"/>
            </a:lvl9pPr>
          </a:lstStyle>
          <a:p>
            <a:r>
              <a:rPr lang="en-US"/>
              <a:t>[Month 00, 0000]</a:t>
            </a:r>
          </a:p>
        </p:txBody>
      </p:sp>
      <p:sp>
        <p:nvSpPr>
          <p:cNvPr id="5" name="Text Placeholder 4">
            <a:extLst>
              <a:ext uri="{FF2B5EF4-FFF2-40B4-BE49-F238E27FC236}">
                <a16:creationId xmlns:a16="http://schemas.microsoft.com/office/drawing/2014/main" id="{C7CE39BE-06F7-7349-BF12-45D065ED872B}"/>
              </a:ext>
            </a:extLst>
          </p:cNvPr>
          <p:cNvSpPr>
            <a:spLocks noGrp="1"/>
          </p:cNvSpPr>
          <p:nvPr>
            <p:ph type="body" sz="quarter" idx="11" hasCustomPrompt="1"/>
          </p:nvPr>
        </p:nvSpPr>
        <p:spPr>
          <a:xfrm>
            <a:off x="365757" y="4937760"/>
            <a:ext cx="7543167" cy="685800"/>
          </a:xfrm>
        </p:spPr>
        <p:txBody>
          <a:bodyPr/>
          <a:lstStyle>
            <a:lvl1pPr marL="0" indent="0">
              <a:spcBef>
                <a:spcPts val="0"/>
              </a:spcBef>
              <a:buNone/>
              <a:defRPr b="0"/>
            </a:lvl1pPr>
            <a:lvl2pPr marL="0" indent="0">
              <a:spcBef>
                <a:spcPts val="0"/>
              </a:spcBef>
              <a:buNone/>
              <a:defRPr b="0"/>
            </a:lvl2pPr>
            <a:lvl3pPr marL="0" indent="0">
              <a:spcBef>
                <a:spcPts val="0"/>
              </a:spcBef>
              <a:buNone/>
              <a:defRPr b="0"/>
            </a:lvl3pPr>
            <a:lvl4pPr marL="0" indent="0">
              <a:spcBef>
                <a:spcPts val="0"/>
              </a:spcBef>
              <a:buNone/>
              <a:defRPr b="0"/>
            </a:lvl4pPr>
            <a:lvl5pPr marL="0" indent="0">
              <a:spcBef>
                <a:spcPts val="0"/>
              </a:spcBef>
              <a:buNone/>
              <a:defRPr b="0"/>
            </a:lvl5pPr>
            <a:lvl6pPr marL="0" indent="0">
              <a:spcBef>
                <a:spcPts val="0"/>
              </a:spcBef>
              <a:buNone/>
              <a:defRPr b="0"/>
            </a:lvl6pPr>
            <a:lvl7pPr marL="0" indent="0">
              <a:spcBef>
                <a:spcPts val="0"/>
              </a:spcBef>
              <a:buNone/>
              <a:defRPr b="0"/>
            </a:lvl7pPr>
            <a:lvl8pPr marL="0" indent="0">
              <a:spcBef>
                <a:spcPts val="0"/>
              </a:spcBef>
              <a:buNone/>
              <a:defRPr b="0"/>
            </a:lvl8pPr>
            <a:lvl9pPr marL="0" indent="0">
              <a:spcBef>
                <a:spcPts val="0"/>
              </a:spcBef>
              <a:buNone/>
              <a:defRPr b="0"/>
            </a:lvl9pPr>
          </a:lstStyle>
          <a:p>
            <a:pPr lvl="0"/>
            <a:r>
              <a:rPr lang="en-US"/>
              <a:t>[Presenter Name]</a:t>
            </a:r>
            <a:br>
              <a:rPr lang="en-US"/>
            </a:br>
            <a:r>
              <a:rPr lang="en-US"/>
              <a:t>[Title]</a:t>
            </a:r>
          </a:p>
        </p:txBody>
      </p:sp>
      <p:sp>
        <p:nvSpPr>
          <p:cNvPr id="9" name="Picture Placeholder 5">
            <a:extLst>
              <a:ext uri="{FF2B5EF4-FFF2-40B4-BE49-F238E27FC236}">
                <a16:creationId xmlns:a16="http://schemas.microsoft.com/office/drawing/2014/main" id="{4DF5C4D3-C5D6-1C42-9EC6-C8BA2A34AF84}"/>
              </a:ext>
            </a:extLst>
          </p:cNvPr>
          <p:cNvSpPr>
            <a:spLocks noGrp="1"/>
          </p:cNvSpPr>
          <p:nvPr>
            <p:ph type="pic" sz="quarter" idx="13"/>
          </p:nvPr>
        </p:nvSpPr>
        <p:spPr>
          <a:xfrm>
            <a:off x="8205215" y="0"/>
            <a:ext cx="3986785" cy="6857999"/>
          </a:xfrm>
          <a:no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10" name="Disclaimer">
            <a:extLst>
              <a:ext uri="{FF2B5EF4-FFF2-40B4-BE49-F238E27FC236}">
                <a16:creationId xmlns:a16="http://schemas.microsoft.com/office/drawing/2014/main" id="{0411BC70-4820-DF40-90C3-6ACD451ADD60}"/>
              </a:ext>
            </a:extLst>
          </p:cNvPr>
          <p:cNvSpPr txBox="1"/>
          <p:nvPr userDrawn="1"/>
        </p:nvSpPr>
        <p:spPr>
          <a:xfrm>
            <a:off x="4287265" y="6257290"/>
            <a:ext cx="3621659" cy="228600"/>
          </a:xfrm>
          <a:prstGeom prst="rect">
            <a:avLst/>
          </a:prstGeom>
          <a:noFill/>
        </p:spPr>
        <p:txBody>
          <a:bodyPr wrap="square" lIns="0" tIns="0" rIns="0" bIns="0" rtlCol="0" anchor="b" anchorCtr="0">
            <a:noAutofit/>
          </a:bodyPr>
          <a:lstStyle/>
          <a:p>
            <a:pPr marL="0" indent="0" algn="r">
              <a:lnSpc>
                <a:spcPct val="100000"/>
              </a:lnSpc>
              <a:spcBef>
                <a:spcPts val="0"/>
              </a:spcBef>
              <a:buSzPct val="100000"/>
              <a:buFontTx/>
              <a:buNone/>
            </a:pPr>
            <a:r>
              <a:rPr lang="en-US" sz="800" b="0"/>
              <a:t>Internal Use Only</a:t>
            </a:r>
          </a:p>
        </p:txBody>
      </p:sp>
      <p:pic>
        <p:nvPicPr>
          <p:cNvPr id="4" name="Picture 3" descr="A close-up of a logo&#10;&#10;Description automatically generated with medium confidence">
            <a:extLst>
              <a:ext uri="{FF2B5EF4-FFF2-40B4-BE49-F238E27FC236}">
                <a16:creationId xmlns:a16="http://schemas.microsoft.com/office/drawing/2014/main" id="{646840AA-041D-1212-1C86-19C2C64B5478}"/>
              </a:ext>
            </a:extLst>
          </p:cNvPr>
          <p:cNvPicPr>
            <a:picLocks noChangeAspect="1"/>
          </p:cNvPicPr>
          <p:nvPr userDrawn="1"/>
        </p:nvPicPr>
        <p:blipFill rotWithShape="1">
          <a:blip r:embed="rId2"/>
          <a:srcRect l="18404" t="30881" r="17374" b="30309"/>
          <a:stretch/>
        </p:blipFill>
        <p:spPr>
          <a:xfrm>
            <a:off x="197081" y="136717"/>
            <a:ext cx="4492101" cy="825623"/>
          </a:xfrm>
          <a:prstGeom prst="rect">
            <a:avLst/>
          </a:prstGeom>
        </p:spPr>
      </p:pic>
      <p:pic>
        <p:nvPicPr>
          <p:cNvPr id="6" name="Picture 5" descr="A close-up of a logo&#10;&#10;Description automatically generated with medium confidence">
            <a:extLst>
              <a:ext uri="{FF2B5EF4-FFF2-40B4-BE49-F238E27FC236}">
                <a16:creationId xmlns:a16="http://schemas.microsoft.com/office/drawing/2014/main" id="{E45BE4A2-C1ED-F2F0-7092-65D81DE79F79}"/>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93161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guide id="2" pos="51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One Picture">
    <p:bg>
      <p:bgPr>
        <a:solidFill>
          <a:schemeClr val="bg1"/>
        </a:solidFill>
        <a:effectLst/>
      </p:bgPr>
    </p:bg>
    <p:spTree>
      <p:nvGrpSpPr>
        <p:cNvPr id="1" name=""/>
        <p:cNvGrpSpPr/>
        <p:nvPr/>
      </p:nvGrpSpPr>
      <p:grpSpPr>
        <a:xfrm>
          <a:off x="0" y="0"/>
          <a:ext cx="0" cy="0"/>
          <a:chOff x="0" y="0"/>
          <a:chExt cx="0" cy="0"/>
        </a:xfrm>
      </p:grpSpPr>
      <p:sp>
        <p:nvSpPr>
          <p:cNvPr id="7" name="Cover Up">
            <a:extLst>
              <a:ext uri="{FF2B5EF4-FFF2-40B4-BE49-F238E27FC236}">
                <a16:creationId xmlns:a16="http://schemas.microsoft.com/office/drawing/2014/main" id="{A197128E-BF62-4A4E-8AFB-081B335C3E19}"/>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6858000"/>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06418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Two Pictures">
    <p:bg>
      <p:bgPr>
        <a:solidFill>
          <a:schemeClr val="bg1"/>
        </a:solidFill>
        <a:effectLst/>
      </p:bgPr>
    </p:bg>
    <p:spTree>
      <p:nvGrpSpPr>
        <p:cNvPr id="1" name=""/>
        <p:cNvGrpSpPr/>
        <p:nvPr/>
      </p:nvGrpSpPr>
      <p:grpSpPr>
        <a:xfrm>
          <a:off x="0" y="0"/>
          <a:ext cx="0" cy="0"/>
          <a:chOff x="0" y="0"/>
          <a:chExt cx="0" cy="0"/>
        </a:xfrm>
      </p:grpSpPr>
      <p:sp>
        <p:nvSpPr>
          <p:cNvPr id="8" name="Cover Up">
            <a:extLst>
              <a:ext uri="{FF2B5EF4-FFF2-40B4-BE49-F238E27FC236}">
                <a16:creationId xmlns:a16="http://schemas.microsoft.com/office/drawing/2014/main" id="{05564E06-BCFC-C445-9629-1D50DDC546DE}"/>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3401568"/>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6096000" y="3456432"/>
            <a:ext cx="6096000" cy="3401568"/>
          </a:xfrm>
          <a:solidFill>
            <a:srgbClr val="D9D9D9"/>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72413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Three Pictures">
    <p:bg>
      <p:bgPr>
        <a:solidFill>
          <a:schemeClr val="bg1"/>
        </a:solidFill>
        <a:effectLst/>
      </p:bgPr>
    </p:bg>
    <p:spTree>
      <p:nvGrpSpPr>
        <p:cNvPr id="1" name=""/>
        <p:cNvGrpSpPr/>
        <p:nvPr/>
      </p:nvGrpSpPr>
      <p:grpSpPr>
        <a:xfrm>
          <a:off x="0" y="0"/>
          <a:ext cx="0" cy="0"/>
          <a:chOff x="0" y="0"/>
          <a:chExt cx="0" cy="0"/>
        </a:xfrm>
      </p:grpSpPr>
      <p:sp>
        <p:nvSpPr>
          <p:cNvPr id="9" name="Cover Up">
            <a:extLst>
              <a:ext uri="{FF2B5EF4-FFF2-40B4-BE49-F238E27FC236}">
                <a16:creationId xmlns:a16="http://schemas.microsoft.com/office/drawing/2014/main" id="{D6AA2B57-3556-9148-B05C-850FDE71B729}"/>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3401568"/>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6096000" y="3456432"/>
            <a:ext cx="3017520" cy="3401568"/>
          </a:xfrm>
          <a:solidFill>
            <a:srgbClr val="D9D9D9"/>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8" name="Picture Placeholder 5">
            <a:extLst>
              <a:ext uri="{FF2B5EF4-FFF2-40B4-BE49-F238E27FC236}">
                <a16:creationId xmlns:a16="http://schemas.microsoft.com/office/drawing/2014/main" id="{C2AB3B13-24B5-EA40-92B2-665869E4657A}"/>
              </a:ext>
            </a:extLst>
          </p:cNvPr>
          <p:cNvSpPr>
            <a:spLocks noGrp="1"/>
          </p:cNvSpPr>
          <p:nvPr>
            <p:ph type="pic" sz="quarter" idx="15"/>
          </p:nvPr>
        </p:nvSpPr>
        <p:spPr>
          <a:xfrm>
            <a:off x="9168384" y="3456432"/>
            <a:ext cx="3023616" cy="3401568"/>
          </a:xfrm>
          <a:solidFill>
            <a:srgbClr val="BFBFBF"/>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6" name="Slide Number Placeholder 6">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88004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Four Pictures">
    <p:bg>
      <p:bgPr>
        <a:solidFill>
          <a:schemeClr val="bg1"/>
        </a:solidFill>
        <a:effectLst/>
      </p:bgPr>
    </p:bg>
    <p:spTree>
      <p:nvGrpSpPr>
        <p:cNvPr id="1" name=""/>
        <p:cNvGrpSpPr/>
        <p:nvPr/>
      </p:nvGrpSpPr>
      <p:grpSpPr>
        <a:xfrm>
          <a:off x="0" y="0"/>
          <a:ext cx="0" cy="0"/>
          <a:chOff x="0" y="0"/>
          <a:chExt cx="0" cy="0"/>
        </a:xfrm>
      </p:grpSpPr>
      <p:sp>
        <p:nvSpPr>
          <p:cNvPr id="10" name="Cover Up">
            <a:extLst>
              <a:ext uri="{FF2B5EF4-FFF2-40B4-BE49-F238E27FC236}">
                <a16:creationId xmlns:a16="http://schemas.microsoft.com/office/drawing/2014/main" id="{31420F2B-5790-B544-8C23-DB7FE2439BE1}"/>
              </a:ext>
              <a:ext uri="{C183D7F6-B498-43B3-948B-1728B52AA6E4}">
                <adec:decorative xmlns:adec="http://schemas.microsoft.com/office/drawing/2017/decorative" val="1"/>
              </a:ext>
            </a:extLst>
          </p:cNvPr>
          <p:cNvSpPr/>
          <p:nvPr userDrawn="1"/>
        </p:nvSpPr>
        <p:spPr bwMode="white">
          <a:xfrm>
            <a:off x="5794248" y="6126480"/>
            <a:ext cx="6397752" cy="731520"/>
          </a:xfrm>
          <a:prstGeom prst="rect">
            <a:avLst/>
          </a:pr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3401568"/>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6096000" y="3456432"/>
            <a:ext cx="3017520" cy="3401568"/>
          </a:xfrm>
          <a:solidFill>
            <a:srgbClr val="D9D9D9"/>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8" name="Picture Placeholder 5">
            <a:extLst>
              <a:ext uri="{FF2B5EF4-FFF2-40B4-BE49-F238E27FC236}">
                <a16:creationId xmlns:a16="http://schemas.microsoft.com/office/drawing/2014/main" id="{C2AB3B13-24B5-EA40-92B2-665869E4657A}"/>
              </a:ext>
            </a:extLst>
          </p:cNvPr>
          <p:cNvSpPr>
            <a:spLocks noGrp="1"/>
          </p:cNvSpPr>
          <p:nvPr>
            <p:ph type="pic" sz="quarter" idx="15"/>
          </p:nvPr>
        </p:nvSpPr>
        <p:spPr>
          <a:xfrm>
            <a:off x="9168384" y="3456432"/>
            <a:ext cx="3023616" cy="1673352"/>
          </a:xfrm>
          <a:solidFill>
            <a:srgbClr val="BFBFBF"/>
          </a:solidFill>
        </p:spPr>
        <p:txBody>
          <a:bodyPr anchor="ctr" anchorCtr="0">
            <a:normAutofit/>
          </a:bodyPr>
          <a:lstStyle>
            <a:lvl1pPr marL="0" indent="0" algn="ctr">
              <a:buFontTx/>
              <a:buNone/>
              <a:defRPr sz="1200"/>
            </a:lvl1pPr>
          </a:lstStyle>
          <a:p>
            <a:r>
              <a:rPr lang="en-US"/>
              <a:t>Click icon to add picture</a:t>
            </a:r>
          </a:p>
        </p:txBody>
      </p:sp>
      <p:sp>
        <p:nvSpPr>
          <p:cNvPr id="9" name="Picture Placeholder 6">
            <a:extLst>
              <a:ext uri="{FF2B5EF4-FFF2-40B4-BE49-F238E27FC236}">
                <a16:creationId xmlns:a16="http://schemas.microsoft.com/office/drawing/2014/main" id="{A26BC3F3-33EB-F346-B70E-DE269C6819EE}"/>
              </a:ext>
            </a:extLst>
          </p:cNvPr>
          <p:cNvSpPr>
            <a:spLocks noGrp="1"/>
          </p:cNvSpPr>
          <p:nvPr>
            <p:ph type="pic" sz="quarter" idx="16"/>
          </p:nvPr>
        </p:nvSpPr>
        <p:spPr>
          <a:xfrm>
            <a:off x="9168384" y="5184648"/>
            <a:ext cx="3023616" cy="1673352"/>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6" name="Slide Number Placeholder 7">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40268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p>
            <a:r>
              <a:rPr lang="en-US"/>
              <a:t>[Slide title]</a:t>
            </a:r>
          </a:p>
        </p:txBody>
      </p:sp>
      <p:sp>
        <p:nvSpPr>
          <p:cNvPr id="9" name="Picture Placeholder 2">
            <a:extLst>
              <a:ext uri="{FF2B5EF4-FFF2-40B4-BE49-F238E27FC236}">
                <a16:creationId xmlns:a16="http://schemas.microsoft.com/office/drawing/2014/main" id="{6B9E9C5D-8364-0D47-AF90-417652D3C169}"/>
              </a:ext>
            </a:extLst>
          </p:cNvPr>
          <p:cNvSpPr>
            <a:spLocks noGrp="1"/>
          </p:cNvSpPr>
          <p:nvPr>
            <p:ph type="pic" sz="quarter" idx="16"/>
          </p:nvPr>
        </p:nvSpPr>
        <p:spPr>
          <a:xfrm>
            <a:off x="365126" y="1552575"/>
            <a:ext cx="3621024"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17" name="Text Placeholder 3">
            <a:extLst>
              <a:ext uri="{FF2B5EF4-FFF2-40B4-BE49-F238E27FC236}">
                <a16:creationId xmlns:a16="http://schemas.microsoft.com/office/drawing/2014/main" id="{D8A87F8F-2D9A-B243-A5FB-6E555C2704C5}"/>
              </a:ext>
            </a:extLst>
          </p:cNvPr>
          <p:cNvSpPr>
            <a:spLocks noGrp="1"/>
          </p:cNvSpPr>
          <p:nvPr>
            <p:ph type="body" sz="quarter" idx="17"/>
          </p:nvPr>
        </p:nvSpPr>
        <p:spPr>
          <a:xfrm>
            <a:off x="365760" y="3474720"/>
            <a:ext cx="3621024"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4">
            <a:extLst>
              <a:ext uri="{FF2B5EF4-FFF2-40B4-BE49-F238E27FC236}">
                <a16:creationId xmlns:a16="http://schemas.microsoft.com/office/drawing/2014/main" id="{5797D6E4-4FD3-FB41-AC2F-B0BC44660939}"/>
              </a:ext>
            </a:extLst>
          </p:cNvPr>
          <p:cNvSpPr>
            <a:spLocks noGrp="1"/>
          </p:cNvSpPr>
          <p:nvPr>
            <p:ph type="pic" sz="quarter" idx="18"/>
          </p:nvPr>
        </p:nvSpPr>
        <p:spPr>
          <a:xfrm>
            <a:off x="4285171" y="1552575"/>
            <a:ext cx="3621024"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25" name="Text Placeholder 5">
            <a:extLst>
              <a:ext uri="{FF2B5EF4-FFF2-40B4-BE49-F238E27FC236}">
                <a16:creationId xmlns:a16="http://schemas.microsoft.com/office/drawing/2014/main" id="{A8504504-7E85-584D-A20B-448D0D56BBE5}"/>
              </a:ext>
            </a:extLst>
          </p:cNvPr>
          <p:cNvSpPr>
            <a:spLocks noGrp="1"/>
          </p:cNvSpPr>
          <p:nvPr>
            <p:ph type="body" sz="quarter" idx="21"/>
          </p:nvPr>
        </p:nvSpPr>
        <p:spPr>
          <a:xfrm>
            <a:off x="4285488" y="3474720"/>
            <a:ext cx="3621024"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6">
            <a:extLst>
              <a:ext uri="{FF2B5EF4-FFF2-40B4-BE49-F238E27FC236}">
                <a16:creationId xmlns:a16="http://schemas.microsoft.com/office/drawing/2014/main" id="{8B42205D-9591-3C43-8A71-9811FC49A762}"/>
              </a:ext>
            </a:extLst>
          </p:cNvPr>
          <p:cNvSpPr>
            <a:spLocks noGrp="1"/>
          </p:cNvSpPr>
          <p:nvPr>
            <p:ph type="pic" sz="quarter" idx="19"/>
          </p:nvPr>
        </p:nvSpPr>
        <p:spPr>
          <a:xfrm>
            <a:off x="8205216" y="1552575"/>
            <a:ext cx="3621024"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27" name="Text Placeholder 7">
            <a:extLst>
              <a:ext uri="{FF2B5EF4-FFF2-40B4-BE49-F238E27FC236}">
                <a16:creationId xmlns:a16="http://schemas.microsoft.com/office/drawing/2014/main" id="{0BC915BB-BDF2-BD44-8C3A-2C34D2A9A632}"/>
              </a:ext>
            </a:extLst>
          </p:cNvPr>
          <p:cNvSpPr>
            <a:spLocks noGrp="1"/>
          </p:cNvSpPr>
          <p:nvPr>
            <p:ph type="body" sz="quarter" idx="22"/>
          </p:nvPr>
        </p:nvSpPr>
        <p:spPr>
          <a:xfrm>
            <a:off x="8205216" y="3474720"/>
            <a:ext cx="3621024"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2" name="Picture 1" descr="A close-up of a logo&#10;&#10;Description automatically generated with medium confidence">
            <a:extLst>
              <a:ext uri="{FF2B5EF4-FFF2-40B4-BE49-F238E27FC236}">
                <a16:creationId xmlns:a16="http://schemas.microsoft.com/office/drawing/2014/main" id="{54F9E661-ABB6-7600-62FA-D4BEE0642E91}"/>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54760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98" userDrawn="1">
          <p15:clr>
            <a:srgbClr val="FBAE40"/>
          </p15:clr>
        </p15:guide>
        <p15:guide id="2" pos="2512" userDrawn="1">
          <p15:clr>
            <a:srgbClr val="FBAE40"/>
          </p15:clr>
        </p15:guide>
        <p15:guide id="5" pos="4982" userDrawn="1">
          <p15:clr>
            <a:srgbClr val="FBAE40"/>
          </p15:clr>
        </p15:guide>
        <p15:guide id="6" pos="5168" userDrawn="1">
          <p15:clr>
            <a:srgbClr val="FBAE40"/>
          </p15:clr>
        </p15:guide>
        <p15:guide id="7" orient="horz" pos="2074">
          <p15:clr>
            <a:srgbClr val="FBAE40"/>
          </p15:clr>
        </p15:guide>
        <p15:guide id="8" orient="horz" pos="21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Pictures and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p>
            <a:r>
              <a:rPr lang="en-US"/>
              <a:t>[Slide title]</a:t>
            </a:r>
          </a:p>
        </p:txBody>
      </p:sp>
      <p:sp>
        <p:nvSpPr>
          <p:cNvPr id="9" name="Picture Placeholder 2">
            <a:extLst>
              <a:ext uri="{FF2B5EF4-FFF2-40B4-BE49-F238E27FC236}">
                <a16:creationId xmlns:a16="http://schemas.microsoft.com/office/drawing/2014/main" id="{6B9E9C5D-8364-0D47-AF90-417652D3C169}"/>
              </a:ext>
            </a:extLst>
          </p:cNvPr>
          <p:cNvSpPr>
            <a:spLocks noGrp="1"/>
          </p:cNvSpPr>
          <p:nvPr>
            <p:ph type="pic" sz="quarter" idx="16"/>
          </p:nvPr>
        </p:nvSpPr>
        <p:spPr>
          <a:xfrm>
            <a:off x="365126" y="1552575"/>
            <a:ext cx="2642616"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17" name="Text Placeholder 3">
            <a:extLst>
              <a:ext uri="{FF2B5EF4-FFF2-40B4-BE49-F238E27FC236}">
                <a16:creationId xmlns:a16="http://schemas.microsoft.com/office/drawing/2014/main" id="{D8A87F8F-2D9A-B243-A5FB-6E555C2704C5}"/>
              </a:ext>
            </a:extLst>
          </p:cNvPr>
          <p:cNvSpPr>
            <a:spLocks noGrp="1"/>
          </p:cNvSpPr>
          <p:nvPr>
            <p:ph type="body" sz="quarter" idx="17"/>
          </p:nvPr>
        </p:nvSpPr>
        <p:spPr>
          <a:xfrm>
            <a:off x="36576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4">
            <a:extLst>
              <a:ext uri="{FF2B5EF4-FFF2-40B4-BE49-F238E27FC236}">
                <a16:creationId xmlns:a16="http://schemas.microsoft.com/office/drawing/2014/main" id="{5797D6E4-4FD3-FB41-AC2F-B0BC44660939}"/>
              </a:ext>
            </a:extLst>
          </p:cNvPr>
          <p:cNvSpPr>
            <a:spLocks noGrp="1"/>
          </p:cNvSpPr>
          <p:nvPr>
            <p:ph type="pic" sz="quarter" idx="18"/>
          </p:nvPr>
        </p:nvSpPr>
        <p:spPr>
          <a:xfrm>
            <a:off x="3301999" y="1552575"/>
            <a:ext cx="2642616"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25" name="Text Placeholder 5">
            <a:extLst>
              <a:ext uri="{FF2B5EF4-FFF2-40B4-BE49-F238E27FC236}">
                <a16:creationId xmlns:a16="http://schemas.microsoft.com/office/drawing/2014/main" id="{A8504504-7E85-584D-A20B-448D0D56BBE5}"/>
              </a:ext>
            </a:extLst>
          </p:cNvPr>
          <p:cNvSpPr>
            <a:spLocks noGrp="1"/>
          </p:cNvSpPr>
          <p:nvPr>
            <p:ph type="body" sz="quarter" idx="21"/>
          </p:nvPr>
        </p:nvSpPr>
        <p:spPr>
          <a:xfrm>
            <a:off x="330200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6">
            <a:extLst>
              <a:ext uri="{FF2B5EF4-FFF2-40B4-BE49-F238E27FC236}">
                <a16:creationId xmlns:a16="http://schemas.microsoft.com/office/drawing/2014/main" id="{8B42205D-9591-3C43-8A71-9811FC49A762}"/>
              </a:ext>
            </a:extLst>
          </p:cNvPr>
          <p:cNvSpPr>
            <a:spLocks noGrp="1"/>
          </p:cNvSpPr>
          <p:nvPr>
            <p:ph type="pic" sz="quarter" idx="19"/>
          </p:nvPr>
        </p:nvSpPr>
        <p:spPr>
          <a:xfrm>
            <a:off x="6248400" y="1552575"/>
            <a:ext cx="2642616"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27" name="Text Placeholder 7">
            <a:extLst>
              <a:ext uri="{FF2B5EF4-FFF2-40B4-BE49-F238E27FC236}">
                <a16:creationId xmlns:a16="http://schemas.microsoft.com/office/drawing/2014/main" id="{0BC915BB-BDF2-BD44-8C3A-2C34D2A9A632}"/>
              </a:ext>
            </a:extLst>
          </p:cNvPr>
          <p:cNvSpPr>
            <a:spLocks noGrp="1"/>
          </p:cNvSpPr>
          <p:nvPr>
            <p:ph type="body" sz="quarter" idx="22"/>
          </p:nvPr>
        </p:nvSpPr>
        <p:spPr>
          <a:xfrm>
            <a:off x="624840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Picture Placeholder 8">
            <a:extLst>
              <a:ext uri="{FF2B5EF4-FFF2-40B4-BE49-F238E27FC236}">
                <a16:creationId xmlns:a16="http://schemas.microsoft.com/office/drawing/2014/main" id="{DD93C7F7-3C80-DA48-9BC2-95DD73DF8782}"/>
              </a:ext>
            </a:extLst>
          </p:cNvPr>
          <p:cNvSpPr>
            <a:spLocks noGrp="1"/>
          </p:cNvSpPr>
          <p:nvPr>
            <p:ph type="pic" sz="quarter" idx="20"/>
          </p:nvPr>
        </p:nvSpPr>
        <p:spPr>
          <a:xfrm>
            <a:off x="9183624" y="1552575"/>
            <a:ext cx="2642616"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29" name="Text Placeholder 9">
            <a:extLst>
              <a:ext uri="{FF2B5EF4-FFF2-40B4-BE49-F238E27FC236}">
                <a16:creationId xmlns:a16="http://schemas.microsoft.com/office/drawing/2014/main" id="{0A585D99-3BCE-844A-8969-7E2EFD217B54}"/>
              </a:ext>
            </a:extLst>
          </p:cNvPr>
          <p:cNvSpPr>
            <a:spLocks noGrp="1"/>
          </p:cNvSpPr>
          <p:nvPr>
            <p:ph type="body" sz="quarter" idx="23"/>
          </p:nvPr>
        </p:nvSpPr>
        <p:spPr>
          <a:xfrm>
            <a:off x="918210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2" name="Picture 1" descr="A close-up of a logo&#10;&#10;Description automatically generated with medium confidence">
            <a:extLst>
              <a:ext uri="{FF2B5EF4-FFF2-40B4-BE49-F238E27FC236}">
                <a16:creationId xmlns:a16="http://schemas.microsoft.com/office/drawing/2014/main" id="{EAFC44A1-8BE6-FF88-BE8D-8279CF482E74}"/>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134536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guide id="7" orient="horz" pos="2074" userDrawn="1">
          <p15:clr>
            <a:srgbClr val="FBAE40"/>
          </p15:clr>
        </p15:guide>
        <p15:guide id="8" orient="horz" pos="218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One Pictur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3F25E4DD-7BAF-CF43-9AF5-512CC54177DD}"/>
              </a:ext>
            </a:extLst>
          </p:cNvPr>
          <p:cNvSpPr>
            <a:spLocks noGrp="1"/>
          </p:cNvSpPr>
          <p:nvPr>
            <p:ph type="pic" sz="quarter" idx="13"/>
          </p:nvPr>
        </p:nvSpPr>
        <p:spPr>
          <a:xfrm>
            <a:off x="0" y="0"/>
            <a:ext cx="12192000" cy="6858000"/>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2" name="Title 2">
            <a:extLst>
              <a:ext uri="{FF2B5EF4-FFF2-40B4-BE49-F238E27FC236}">
                <a16:creationId xmlns:a16="http://schemas.microsoft.com/office/drawing/2014/main" id="{ADC9E62E-3AF4-C24D-8B08-8A7FCB7EDCE0}"/>
              </a:ext>
            </a:extLst>
          </p:cNvPr>
          <p:cNvSpPr>
            <a:spLocks noGrp="1"/>
          </p:cNvSpPr>
          <p:nvPr>
            <p:ph type="title" hasCustomPrompt="1"/>
          </p:nvPr>
        </p:nvSpPr>
        <p:spPr bwMode="gray"/>
        <p:txBody>
          <a:bodyPr/>
          <a:lstStyle/>
          <a:p>
            <a:r>
              <a:rPr lang="en-US"/>
              <a:t>[Slide title]</a:t>
            </a:r>
          </a:p>
        </p:txBody>
      </p:sp>
      <p:sp>
        <p:nvSpPr>
          <p:cNvPr id="3" name="Slide Number Placeholder 3">
            <a:extLst>
              <a:ext uri="{FF2B5EF4-FFF2-40B4-BE49-F238E27FC236}">
                <a16:creationId xmlns:a16="http://schemas.microsoft.com/office/drawing/2014/main" id="{EE3D7CA1-C89E-E24C-B557-52A1F9AEBF30}"/>
              </a:ext>
            </a:extLst>
          </p:cNvPr>
          <p:cNvSpPr>
            <a:spLocks noGrp="1"/>
          </p:cNvSpPr>
          <p:nvPr>
            <p:ph type="sldNum" sz="quarter" idx="10"/>
          </p:nvPr>
        </p:nvSpPr>
        <p:spPr bwMode="gray"/>
        <p:txBody>
          <a:bodyPr/>
          <a:lstStyle/>
          <a:p>
            <a:fld id="{B58DE5F1-E0F9-4CCA-92B7-7A6FC4DFEE14}" type="slidenum">
              <a:rPr lang="en-US" smtClean="0"/>
              <a:pPr/>
              <a:t>‹#›</a:t>
            </a:fld>
            <a:endParaRPr lang="en-US"/>
          </a:p>
        </p:txBody>
      </p:sp>
    </p:spTree>
    <p:extLst>
      <p:ext uri="{BB962C8B-B14F-4D97-AF65-F5344CB8AC3E}">
        <p14:creationId xmlns:p14="http://schemas.microsoft.com/office/powerpoint/2010/main" val="295360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3" name="Picture 2" descr="A close-up of a logo&#10;&#10;Description automatically generated with medium confidence">
            <a:extLst>
              <a:ext uri="{FF2B5EF4-FFF2-40B4-BE49-F238E27FC236}">
                <a16:creationId xmlns:a16="http://schemas.microsoft.com/office/drawing/2014/main" id="{4D9F88AE-1E84-A585-CFEC-5F72C596E520}"/>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145096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36" userDrawn="1">
          <p15:clr>
            <a:srgbClr val="FBAE40"/>
          </p15:clr>
        </p15:guide>
        <p15:guide id="2" pos="3744" userDrawn="1">
          <p15:clr>
            <a:srgbClr val="FBAE40"/>
          </p15:clr>
        </p15:guide>
        <p15:guide id="3" pos="5784" userDrawn="1">
          <p15:clr>
            <a:srgbClr val="FBAE40"/>
          </p15:clr>
        </p15:guide>
        <p15:guide id="4" pos="5600" userDrawn="1">
          <p15:clr>
            <a:srgbClr val="FBAE40"/>
          </p15:clr>
        </p15:guide>
        <p15:guide id="5" pos="2080" userDrawn="1">
          <p15:clr>
            <a:srgbClr val="FBAE40"/>
          </p15:clr>
        </p15:guide>
        <p15:guide id="6" pos="1896"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Light Gray">
    <p:bg>
      <p:bgPr>
        <a:solidFill>
          <a:srgbClr val="EE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42432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36" userDrawn="1">
          <p15:clr>
            <a:srgbClr val="FBAE40"/>
          </p15:clr>
        </p15:guide>
        <p15:guide id="2" pos="3744" userDrawn="1">
          <p15:clr>
            <a:srgbClr val="FBAE40"/>
          </p15:clr>
        </p15:guide>
        <p15:guide id="3" pos="5784" userDrawn="1">
          <p15:clr>
            <a:srgbClr val="FBAE40"/>
          </p15:clr>
        </p15:guide>
        <p15:guide id="4" pos="5600" userDrawn="1">
          <p15:clr>
            <a:srgbClr val="FBAE40"/>
          </p15:clr>
        </p15:guide>
        <p15:guide id="5" pos="2080" userDrawn="1">
          <p15:clr>
            <a:srgbClr val="FBAE40"/>
          </p15:clr>
        </p15:guide>
        <p15:guide id="6" pos="1896"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urple Header">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2E27248C-F7F6-7567-80CF-64ED7EF451B9}"/>
              </a:ext>
              <a:ext uri="{C183D7F6-B498-43B3-948B-1728B52AA6E4}">
                <adec:decorative xmlns:adec="http://schemas.microsoft.com/office/drawing/2017/decorative" val="1"/>
              </a:ext>
            </a:extLst>
          </p:cNvPr>
          <p:cNvSpPr/>
          <p:nvPr userDrawn="1"/>
        </p:nvSpPr>
        <p:spPr bwMode="hidden">
          <a:xfrm>
            <a:off x="-1" y="0"/>
            <a:ext cx="12192001" cy="1552575"/>
          </a:xfrm>
          <a:prstGeom prst="rect">
            <a:avLst/>
          </a:prstGeom>
          <a:solidFill>
            <a:srgbClr val="BE2BBB"/>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lvl1pPr>
              <a:defRPr>
                <a:solidFill>
                  <a:schemeClr val="bg1"/>
                </a:solidFill>
              </a:defRPr>
            </a:lvl1pPr>
          </a:lstStyle>
          <a:p>
            <a:r>
              <a:rPr lang="en-US"/>
              <a:t>[Slide title]</a:t>
            </a:r>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3" name="Picture 2" descr="A close-up of a logo&#10;&#10;Description automatically generated with medium confidence">
            <a:extLst>
              <a:ext uri="{FF2B5EF4-FFF2-40B4-BE49-F238E27FC236}">
                <a16:creationId xmlns:a16="http://schemas.microsoft.com/office/drawing/2014/main" id="{EEBA92CC-1212-8BCA-5956-51750458E653}"/>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2366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userDrawn="1">
          <p15:clr>
            <a:srgbClr val="FBAE40"/>
          </p15:clr>
        </p15:guide>
        <p15:guide id="2" pos="1896" userDrawn="1">
          <p15:clr>
            <a:srgbClr val="FBAE40"/>
          </p15:clr>
        </p15:guide>
        <p15:guide id="3" pos="5600" userDrawn="1">
          <p15:clr>
            <a:srgbClr val="FBAE40"/>
          </p15:clr>
        </p15:guide>
        <p15:guide id="4" pos="5784" userDrawn="1">
          <p15:clr>
            <a:srgbClr val="FBAE40"/>
          </p15:clr>
        </p15:guide>
        <p15:guide id="5" pos="3744" userDrawn="1">
          <p15:clr>
            <a:srgbClr val="FBAE40"/>
          </p15:clr>
        </p15:guide>
        <p15:guide id="6" pos="3936" userDrawn="1">
          <p15:clr>
            <a:srgbClr val="FBAE40"/>
          </p15:clr>
        </p15:guide>
        <p15:guide id="7" orient="horz" pos="11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Half Pictur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365760" y="1554480"/>
            <a:ext cx="5428489" cy="2560320"/>
          </a:xfrm>
        </p:spPr>
        <p:txBody>
          <a:bodyPr anchor="t" anchorCtr="0"/>
          <a:lstStyle>
            <a:lvl1pPr algn="l">
              <a:lnSpc>
                <a:spcPct val="85000"/>
              </a:lnSpc>
              <a:defRPr sz="4800" b="1" spc="0" baseline="0">
                <a:solidFill>
                  <a:srgbClr val="BE2BBB"/>
                </a:solidFill>
              </a:defRPr>
            </a:lvl1pPr>
          </a:lstStyle>
          <a:p>
            <a:r>
              <a:rPr lang="en-US"/>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365758" y="4297680"/>
            <a:ext cx="5428488" cy="365760"/>
          </a:xfrm>
        </p:spPr>
        <p:txBody>
          <a:bodyPr>
            <a:noAutofit/>
          </a:bodyPr>
          <a:lstStyle>
            <a:lvl1pPr marL="0" indent="0" algn="l">
              <a:spcBef>
                <a:spcPts val="0"/>
              </a:spcBef>
              <a:buNone/>
              <a:defRPr sz="1600" b="1"/>
            </a:lvl1pPr>
            <a:lvl2pPr marL="0" indent="0" algn="l">
              <a:spcBef>
                <a:spcPts val="0"/>
              </a:spcBef>
              <a:buNone/>
              <a:defRPr sz="1600"/>
            </a:lvl2pPr>
            <a:lvl3pPr marL="0" indent="0" algn="l">
              <a:spcBef>
                <a:spcPts val="0"/>
              </a:spcBef>
              <a:buNone/>
              <a:defRPr sz="1600"/>
            </a:lvl3pPr>
            <a:lvl4pPr marL="0" indent="0" algn="l">
              <a:spcBef>
                <a:spcPts val="0"/>
              </a:spcBef>
              <a:buNone/>
              <a:defRPr sz="1600"/>
            </a:lvl4pPr>
            <a:lvl5pPr marL="0" indent="0" algn="l">
              <a:spcBef>
                <a:spcPts val="0"/>
              </a:spcBef>
              <a:buNone/>
              <a:defRPr sz="1600"/>
            </a:lvl5pPr>
            <a:lvl6pPr marL="0" indent="0" algn="l">
              <a:spcBef>
                <a:spcPts val="0"/>
              </a:spcBef>
              <a:buNone/>
              <a:defRPr sz="1600"/>
            </a:lvl6pPr>
            <a:lvl7pPr marL="0" indent="0" algn="l">
              <a:spcBef>
                <a:spcPts val="0"/>
              </a:spcBef>
              <a:buNone/>
              <a:defRPr sz="1600"/>
            </a:lvl7pPr>
            <a:lvl8pPr marL="0" indent="0" algn="l">
              <a:spcBef>
                <a:spcPts val="0"/>
              </a:spcBef>
              <a:buNone/>
              <a:defRPr sz="1600"/>
            </a:lvl8pPr>
            <a:lvl9pPr marL="0" indent="0" algn="l">
              <a:spcBef>
                <a:spcPts val="0"/>
              </a:spcBef>
              <a:buNone/>
              <a:defRPr sz="1600"/>
            </a:lvl9pPr>
          </a:lstStyle>
          <a:p>
            <a:r>
              <a:rPr lang="en-US"/>
              <a:t>[Month 00, 0000]</a:t>
            </a:r>
          </a:p>
        </p:txBody>
      </p:sp>
      <p:sp>
        <p:nvSpPr>
          <p:cNvPr id="5" name="Text Placeholder 4">
            <a:extLst>
              <a:ext uri="{FF2B5EF4-FFF2-40B4-BE49-F238E27FC236}">
                <a16:creationId xmlns:a16="http://schemas.microsoft.com/office/drawing/2014/main" id="{C7CE39BE-06F7-7349-BF12-45D065ED872B}"/>
              </a:ext>
            </a:extLst>
          </p:cNvPr>
          <p:cNvSpPr>
            <a:spLocks noGrp="1"/>
          </p:cNvSpPr>
          <p:nvPr>
            <p:ph type="body" sz="quarter" idx="11" hasCustomPrompt="1"/>
          </p:nvPr>
        </p:nvSpPr>
        <p:spPr>
          <a:xfrm>
            <a:off x="365758" y="4800600"/>
            <a:ext cx="5428488" cy="594360"/>
          </a:xfrm>
        </p:spPr>
        <p:txBody>
          <a:bodyPr/>
          <a:lstStyle>
            <a:lvl1pPr marL="0" indent="0">
              <a:spcBef>
                <a:spcPts val="0"/>
              </a:spcBef>
              <a:buNone/>
              <a:defRPr sz="1600" b="0"/>
            </a:lvl1pPr>
            <a:lvl2pPr marL="0" indent="0">
              <a:spcBef>
                <a:spcPts val="0"/>
              </a:spcBef>
              <a:buNone/>
              <a:defRPr sz="1600" b="0"/>
            </a:lvl2pPr>
            <a:lvl3pPr marL="0" indent="0">
              <a:spcBef>
                <a:spcPts val="0"/>
              </a:spcBef>
              <a:buNone/>
              <a:defRPr sz="1600" b="0"/>
            </a:lvl3pPr>
            <a:lvl4pPr marL="0" indent="0">
              <a:spcBef>
                <a:spcPts val="0"/>
              </a:spcBef>
              <a:buNone/>
              <a:defRPr sz="1600" b="0"/>
            </a:lvl4pPr>
            <a:lvl5pPr marL="0" indent="0">
              <a:spcBef>
                <a:spcPts val="0"/>
              </a:spcBef>
              <a:buNone/>
              <a:defRPr sz="1600" b="0"/>
            </a:lvl5pPr>
            <a:lvl6pPr marL="0" indent="0">
              <a:spcBef>
                <a:spcPts val="0"/>
              </a:spcBef>
              <a:buNone/>
              <a:defRPr sz="1600" b="0"/>
            </a:lvl6pPr>
            <a:lvl7pPr marL="0" indent="0">
              <a:spcBef>
                <a:spcPts val="0"/>
              </a:spcBef>
              <a:buNone/>
              <a:defRPr sz="1600" b="0"/>
            </a:lvl7pPr>
            <a:lvl8pPr marL="0" indent="0">
              <a:spcBef>
                <a:spcPts val="0"/>
              </a:spcBef>
              <a:buNone/>
              <a:defRPr sz="1600" b="0"/>
            </a:lvl8pPr>
            <a:lvl9pPr marL="0" indent="0">
              <a:spcBef>
                <a:spcPts val="0"/>
              </a:spcBef>
              <a:buNone/>
              <a:defRPr sz="1600" b="0"/>
            </a:lvl9pPr>
          </a:lstStyle>
          <a:p>
            <a:pPr lvl="0"/>
            <a:r>
              <a:rPr lang="en-US"/>
              <a:t>[Presenter Name]</a:t>
            </a:r>
            <a:br>
              <a:rPr lang="en-US"/>
            </a:br>
            <a:r>
              <a:rPr lang="en-US"/>
              <a:t>[Title]</a:t>
            </a:r>
          </a:p>
        </p:txBody>
      </p:sp>
      <p:sp>
        <p:nvSpPr>
          <p:cNvPr id="10" name="Disclaimer">
            <a:extLst>
              <a:ext uri="{FF2B5EF4-FFF2-40B4-BE49-F238E27FC236}">
                <a16:creationId xmlns:a16="http://schemas.microsoft.com/office/drawing/2014/main" id="{0411BC70-4820-DF40-90C3-6ACD451ADD60}"/>
              </a:ext>
            </a:extLst>
          </p:cNvPr>
          <p:cNvSpPr txBox="1"/>
          <p:nvPr userDrawn="1"/>
        </p:nvSpPr>
        <p:spPr>
          <a:xfrm>
            <a:off x="365125" y="5623560"/>
            <a:ext cx="5428488" cy="228600"/>
          </a:xfrm>
          <a:prstGeom prst="rect">
            <a:avLst/>
          </a:prstGeom>
          <a:noFill/>
        </p:spPr>
        <p:txBody>
          <a:bodyPr wrap="square" lIns="0" tIns="0" rIns="0" bIns="0" rtlCol="0" anchor="t" anchorCtr="0">
            <a:noAutofit/>
          </a:bodyPr>
          <a:lstStyle/>
          <a:p>
            <a:pPr marL="0" indent="0" algn="l">
              <a:lnSpc>
                <a:spcPct val="100000"/>
              </a:lnSpc>
              <a:spcBef>
                <a:spcPts val="0"/>
              </a:spcBef>
              <a:buSzPct val="100000"/>
              <a:buFontTx/>
              <a:buNone/>
            </a:pPr>
            <a:r>
              <a:rPr lang="en-US" sz="800" b="0"/>
              <a:t>Internal Use Only</a:t>
            </a:r>
          </a:p>
        </p:txBody>
      </p:sp>
      <p:sp>
        <p:nvSpPr>
          <p:cNvPr id="9" name="Picture Placeholder 5">
            <a:extLst>
              <a:ext uri="{FF2B5EF4-FFF2-40B4-BE49-F238E27FC236}">
                <a16:creationId xmlns:a16="http://schemas.microsoft.com/office/drawing/2014/main" id="{4DF5C4D3-C5D6-1C42-9EC6-C8BA2A34AF84}"/>
              </a:ext>
            </a:extLst>
          </p:cNvPr>
          <p:cNvSpPr>
            <a:spLocks noGrp="1"/>
          </p:cNvSpPr>
          <p:nvPr>
            <p:ph type="pic" sz="quarter" idx="13"/>
          </p:nvPr>
        </p:nvSpPr>
        <p:spPr>
          <a:xfrm>
            <a:off x="6096001" y="0"/>
            <a:ext cx="6096000" cy="6857999"/>
          </a:xfrm>
          <a:noFill/>
        </p:spPr>
        <p:txBody>
          <a:bodyPr anchor="ctr" anchorCtr="0">
            <a:normAutofit/>
          </a:bodyPr>
          <a:lstStyle>
            <a:lvl1pPr marL="0" indent="0" algn="ctr">
              <a:spcBef>
                <a:spcPts val="0"/>
              </a:spcBef>
              <a:buFontTx/>
              <a:buNone/>
              <a:defRPr sz="1200"/>
            </a:lvl1pPr>
          </a:lstStyle>
          <a:p>
            <a:r>
              <a:rPr lang="en-US"/>
              <a:t>Click icon to add picture</a:t>
            </a:r>
          </a:p>
        </p:txBody>
      </p:sp>
      <p:pic>
        <p:nvPicPr>
          <p:cNvPr id="4" name="Picture 3" descr="A close-up of a logo&#10;&#10;Description automatically generated with medium confidence">
            <a:extLst>
              <a:ext uri="{FF2B5EF4-FFF2-40B4-BE49-F238E27FC236}">
                <a16:creationId xmlns:a16="http://schemas.microsoft.com/office/drawing/2014/main" id="{B7A25AF2-93F8-78CF-7F32-9A73113DA3FC}"/>
              </a:ext>
            </a:extLst>
          </p:cNvPr>
          <p:cNvPicPr>
            <a:picLocks noChangeAspect="1"/>
          </p:cNvPicPr>
          <p:nvPr userDrawn="1"/>
        </p:nvPicPr>
        <p:blipFill rotWithShape="1">
          <a:blip r:embed="rId2"/>
          <a:srcRect l="18404" t="30881" r="17374" b="30309"/>
          <a:stretch/>
        </p:blipFill>
        <p:spPr>
          <a:xfrm>
            <a:off x="197081" y="136717"/>
            <a:ext cx="4492101" cy="825623"/>
          </a:xfrm>
          <a:prstGeom prst="rect">
            <a:avLst/>
          </a:prstGeom>
        </p:spPr>
      </p:pic>
      <p:pic>
        <p:nvPicPr>
          <p:cNvPr id="6" name="Picture 5" descr="A close-up of a logo&#10;&#10;Description automatically generated with medium confidence">
            <a:extLst>
              <a:ext uri="{FF2B5EF4-FFF2-40B4-BE49-F238E27FC236}">
                <a16:creationId xmlns:a16="http://schemas.microsoft.com/office/drawing/2014/main" id="{650FCBA4-A2C4-FC29-D44C-C09FFFE6240E}"/>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96744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5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5BF3E53-7A3D-40D5-AE68-3CE44909F1CF}"/>
              </a:ext>
            </a:extLst>
          </p:cNvPr>
          <p:cNvSpPr>
            <a:spLocks noGrp="1"/>
          </p:cNvSpPr>
          <p:nvPr>
            <p:ph type="sldNum" sz="quarter" idx="12"/>
          </p:nvPr>
        </p:nvSpPr>
        <p:spPr/>
        <p:txBody>
          <a:bodyPr/>
          <a:lstStyle/>
          <a:p>
            <a:fld id="{B58DE5F1-E0F9-4CCA-92B7-7A6FC4DFEE14}" type="slidenum">
              <a:rPr lang="en-US" smtClean="0"/>
              <a:t>‹#›</a:t>
            </a:fld>
            <a:endParaRPr lang="en-US"/>
          </a:p>
        </p:txBody>
      </p:sp>
      <p:pic>
        <p:nvPicPr>
          <p:cNvPr id="2" name="Picture 1" descr="A close-up of a logo&#10;&#10;Description automatically generated with medium confidence">
            <a:extLst>
              <a:ext uri="{FF2B5EF4-FFF2-40B4-BE49-F238E27FC236}">
                <a16:creationId xmlns:a16="http://schemas.microsoft.com/office/drawing/2014/main" id="{B978C70F-BDAC-B8FF-0872-7E5ACA793720}"/>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394099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4" name="Bristol Myers Squibb" descr="Bristol Myers Squibb">
            <a:extLst>
              <a:ext uri="{FF2B5EF4-FFF2-40B4-BE49-F238E27FC236}">
                <a16:creationId xmlns:a16="http://schemas.microsoft.com/office/drawing/2014/main" id="{B50985CD-7333-F343-85B8-C4893E81FC91}"/>
              </a:ext>
            </a:extLst>
          </p:cNvPr>
          <p:cNvPicPr>
            <a:picLocks noChangeAspect="1"/>
          </p:cNvPicPr>
          <p:nvPr userDrawn="1"/>
        </p:nvPicPr>
        <p:blipFill>
          <a:blip r:embed="rId2"/>
          <a:stretch>
            <a:fillRect/>
          </a:stretch>
        </p:blipFill>
        <p:spPr bwMode="black">
          <a:xfrm>
            <a:off x="1645920" y="2194560"/>
            <a:ext cx="9056906" cy="2286000"/>
          </a:xfrm>
          <a:prstGeom prst="rect">
            <a:avLst/>
          </a:prstGeom>
          <a:noFill/>
        </p:spPr>
      </p:pic>
    </p:spTree>
    <p:extLst>
      <p:ext uri="{BB962C8B-B14F-4D97-AF65-F5344CB8AC3E}">
        <p14:creationId xmlns:p14="http://schemas.microsoft.com/office/powerpoint/2010/main" val="344445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50688" y="5913096"/>
            <a:ext cx="3260484" cy="822960"/>
          </a:xfrm>
          <a:prstGeom prst="rect">
            <a:avLst/>
          </a:prstGeom>
          <a:noFill/>
        </p:spPr>
      </p:pic>
      <p:sp>
        <p:nvSpPr>
          <p:cNvPr id="8" name="Thank You">
            <a:extLst>
              <a:ext uri="{FF2B5EF4-FFF2-40B4-BE49-F238E27FC236}">
                <a16:creationId xmlns:a16="http://schemas.microsoft.com/office/drawing/2014/main" id="{2DF7BC51-D766-5D44-8D23-2A1F0BF208B3}"/>
              </a:ext>
            </a:extLst>
          </p:cNvPr>
          <p:cNvSpPr txBox="1">
            <a:spLocks/>
          </p:cNvSpPr>
          <p:nvPr userDrawn="1"/>
        </p:nvSpPr>
        <p:spPr>
          <a:xfrm>
            <a:off x="365760" y="1554480"/>
            <a:ext cx="7543165" cy="18288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0" kern="1200" spc="0" baseline="0">
                <a:solidFill>
                  <a:schemeClr val="tx1"/>
                </a:solidFill>
                <a:latin typeface="+mj-lt"/>
                <a:ea typeface="+mj-ea"/>
                <a:cs typeface="+mj-cs"/>
              </a:defRPr>
            </a:lvl1pPr>
          </a:lstStyle>
          <a:p>
            <a:r>
              <a:rPr lang="en-US" b="1"/>
              <a:t>Thank you</a:t>
            </a:r>
          </a:p>
        </p:txBody>
      </p:sp>
      <p:sp>
        <p:nvSpPr>
          <p:cNvPr id="5" name="Text Placeholder 1">
            <a:extLst>
              <a:ext uri="{FF2B5EF4-FFF2-40B4-BE49-F238E27FC236}">
                <a16:creationId xmlns:a16="http://schemas.microsoft.com/office/drawing/2014/main" id="{03D75AF2-C99D-9247-B7AF-B859D95DB41A}"/>
              </a:ext>
            </a:extLst>
          </p:cNvPr>
          <p:cNvSpPr>
            <a:spLocks noGrp="1"/>
          </p:cNvSpPr>
          <p:nvPr>
            <p:ph type="body" sz="quarter" idx="10" hasCustomPrompt="1"/>
          </p:nvPr>
        </p:nvSpPr>
        <p:spPr>
          <a:xfrm>
            <a:off x="365760" y="4434840"/>
            <a:ext cx="7543165" cy="1371600"/>
          </a:xfrm>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[Optional contact information]</a:t>
            </a:r>
          </a:p>
        </p:txBody>
      </p:sp>
    </p:spTree>
    <p:extLst>
      <p:ext uri="{BB962C8B-B14F-4D97-AF65-F5344CB8AC3E}">
        <p14:creationId xmlns:p14="http://schemas.microsoft.com/office/powerpoint/2010/main" val="62417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16187"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636224"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16187" y="2926082"/>
            <a:ext cx="3200400" cy="3379124"/>
          </a:xfrm>
        </p:spPr>
        <p:txBody>
          <a:bodyPr lIns="68580" rIns="68580">
            <a:normAutofit/>
          </a:bodyPr>
          <a:lstStyle>
            <a:lvl1pPr marL="0" indent="0">
              <a:buNone/>
              <a:defRPr sz="1467">
                <a:solidFill>
                  <a:srgbClr val="FFFFFF"/>
                </a:solidFill>
              </a:defRPr>
            </a:lvl1pPr>
            <a:lvl2pPr marL="457178" indent="0">
              <a:buNone/>
              <a:defRPr sz="1200"/>
            </a:lvl2pPr>
            <a:lvl3pPr marL="914354" indent="0">
              <a:buNone/>
              <a:defRPr sz="1067"/>
            </a:lvl3pPr>
            <a:lvl4pPr marL="1371532" indent="0">
              <a:buNone/>
              <a:defRPr sz="933"/>
            </a:lvl4pPr>
            <a:lvl5pPr marL="1828709" indent="0">
              <a:buNone/>
              <a:defRPr sz="933"/>
            </a:lvl5pPr>
            <a:lvl6pPr marL="2285886" indent="0">
              <a:buNone/>
              <a:defRPr sz="933"/>
            </a:lvl6pPr>
            <a:lvl7pPr marL="2743062" indent="0">
              <a:buNone/>
              <a:defRPr sz="933"/>
            </a:lvl7pPr>
            <a:lvl8pPr marL="3200240" indent="0">
              <a:buNone/>
              <a:defRPr sz="933"/>
            </a:lvl8pPr>
            <a:lvl9pPr marL="3657418" indent="0">
              <a:buNone/>
              <a:defRPr sz="933"/>
            </a:lvl9pPr>
          </a:lstStyle>
          <a:p>
            <a:pPr lvl="0"/>
            <a:r>
              <a:rPr lang="en-US"/>
              <a:t>Edit Master text styles</a:t>
            </a:r>
          </a:p>
        </p:txBody>
      </p:sp>
      <p:cxnSp>
        <p:nvCxnSpPr>
          <p:cNvPr id="8" name="Line">
            <a:extLst>
              <a:ext uri="{FF2B5EF4-FFF2-40B4-BE49-F238E27FC236}">
                <a16:creationId xmlns:a16="http://schemas.microsoft.com/office/drawing/2014/main" id="{AE581330-591F-42BC-B285-711B13EC8818}"/>
              </a:ext>
              <a:ext uri="{C183D7F6-B498-43B3-948B-1728B52AA6E4}">
                <adec:decorative xmlns:adec="http://schemas.microsoft.com/office/drawing/2017/decorative" val="1"/>
              </a:ext>
            </a:extLst>
          </p:cNvPr>
          <p:cNvCxnSpPr>
            <a:cxnSpLocks/>
          </p:cNvCxnSpPr>
          <p:nvPr userDrawn="1"/>
        </p:nvCxnSpPr>
        <p:spPr bwMode="black">
          <a:xfrm>
            <a:off x="365760" y="6355080"/>
            <a:ext cx="11460480" cy="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pic>
        <p:nvPicPr>
          <p:cNvPr id="9" name="Bristol Myers Squibb" descr="Bristol Myers Squibb">
            <a:extLst>
              <a:ext uri="{FF2B5EF4-FFF2-40B4-BE49-F238E27FC236}">
                <a16:creationId xmlns:a16="http://schemas.microsoft.com/office/drawing/2014/main" id="{E4205025-7F2E-4140-BF41-F1ABE3DBCBC8}"/>
              </a:ext>
            </a:extLst>
          </p:cNvPr>
          <p:cNvPicPr>
            <a:picLocks noChangeAspect="1"/>
          </p:cNvPicPr>
          <p:nvPr userDrawn="1"/>
        </p:nvPicPr>
        <p:blipFill>
          <a:blip r:embed="rId2"/>
          <a:stretch>
            <a:fillRect/>
          </a:stretch>
        </p:blipFill>
        <p:spPr bwMode="black">
          <a:xfrm>
            <a:off x="246889" y="6357020"/>
            <a:ext cx="1627632" cy="410821"/>
          </a:xfrm>
          <a:prstGeom prst="rect">
            <a:avLst/>
          </a:prstGeom>
          <a:noFill/>
        </p:spPr>
      </p:pic>
      <p:grpSp>
        <p:nvGrpSpPr>
          <p:cNvPr id="10" name="Group">
            <a:extLst>
              <a:ext uri="{FF2B5EF4-FFF2-40B4-BE49-F238E27FC236}">
                <a16:creationId xmlns:a16="http://schemas.microsoft.com/office/drawing/2014/main" id="{F8839707-2C8E-46F6-B5BC-EEAEBEB9AB66}"/>
              </a:ext>
            </a:extLst>
          </p:cNvPr>
          <p:cNvGrpSpPr/>
          <p:nvPr userDrawn="1"/>
        </p:nvGrpSpPr>
        <p:grpSpPr>
          <a:xfrm>
            <a:off x="1874521" y="6458891"/>
            <a:ext cx="3919729" cy="231735"/>
            <a:chOff x="1874520" y="6458891"/>
            <a:chExt cx="3919729" cy="231734"/>
          </a:xfrm>
        </p:grpSpPr>
        <p:cxnSp>
          <p:nvCxnSpPr>
            <p:cNvPr id="11" name="Line">
              <a:extLst>
                <a:ext uri="{FF2B5EF4-FFF2-40B4-BE49-F238E27FC236}">
                  <a16:creationId xmlns:a16="http://schemas.microsoft.com/office/drawing/2014/main" id="{FA73FA9A-3E90-48F8-8311-14F9AC5258B4}"/>
                </a:ext>
                <a:ext uri="{C183D7F6-B498-43B3-948B-1728B52AA6E4}">
                  <adec:decorative xmlns:adec="http://schemas.microsoft.com/office/drawing/2017/decorative" val="1"/>
                </a:ext>
              </a:extLst>
            </p:cNvPr>
            <p:cNvCxnSpPr/>
            <p:nvPr userDrawn="1"/>
          </p:nvCxnSpPr>
          <p:spPr bwMode="black">
            <a:xfrm>
              <a:off x="1874520" y="6458891"/>
              <a:ext cx="0" cy="22860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sp>
          <p:nvSpPr>
            <p:cNvPr id="12" name="Division/Therapeutic Area">
              <a:extLst>
                <a:ext uri="{FF2B5EF4-FFF2-40B4-BE49-F238E27FC236}">
                  <a16:creationId xmlns:a16="http://schemas.microsoft.com/office/drawing/2014/main" id="{408146BC-223B-4BB5-8E11-18F8C7101C4A}"/>
                </a:ext>
              </a:extLst>
            </p:cNvPr>
            <p:cNvSpPr txBox="1"/>
            <p:nvPr userDrawn="1"/>
          </p:nvSpPr>
          <p:spPr>
            <a:xfrm>
              <a:off x="2011680" y="6462065"/>
              <a:ext cx="3782569" cy="228560"/>
            </a:xfrm>
            <a:prstGeom prst="rect">
              <a:avLst/>
            </a:prstGeom>
            <a:noFill/>
          </p:spPr>
          <p:txBody>
            <a:bodyPr wrap="none" lIns="0" tIns="0" rIns="0" bIns="0" rtlCol="0" anchor="ctr" anchorCtr="0">
              <a:noAutofit/>
            </a:bodyPr>
            <a:lstStyle/>
            <a:p>
              <a:pPr marL="0" indent="0" algn="l">
                <a:lnSpc>
                  <a:spcPct val="100000"/>
                </a:lnSpc>
                <a:spcBef>
                  <a:spcPts val="0"/>
                </a:spcBef>
                <a:buSzPct val="100000"/>
                <a:buFontTx/>
                <a:buNone/>
              </a:pPr>
              <a:r>
                <a:rPr lang="en-US" sz="1100" b="0" dirty="0">
                  <a:solidFill>
                    <a:schemeClr val="tx1"/>
                  </a:solidFill>
                </a:rPr>
                <a:t>Medical</a:t>
              </a:r>
              <a:r>
                <a:rPr lang="en-US" sz="1100" b="0" baseline="0" dirty="0">
                  <a:solidFill>
                    <a:schemeClr val="tx1"/>
                  </a:solidFill>
                </a:rPr>
                <a:t> Education</a:t>
              </a:r>
              <a:endParaRPr lang="en-US" sz="1100" b="0" dirty="0">
                <a:solidFill>
                  <a:schemeClr val="tx1"/>
                </a:solidFill>
              </a:endParaRPr>
            </a:p>
          </p:txBody>
        </p:sp>
      </p:grpSp>
      <p:sp>
        <p:nvSpPr>
          <p:cNvPr id="13" name="Disclaimer">
            <a:extLst>
              <a:ext uri="{FF2B5EF4-FFF2-40B4-BE49-F238E27FC236}">
                <a16:creationId xmlns:a16="http://schemas.microsoft.com/office/drawing/2014/main" id="{3FD8EED3-1802-4A91-9C52-26D6380BD804}"/>
              </a:ext>
            </a:extLst>
          </p:cNvPr>
          <p:cNvSpPr txBox="1"/>
          <p:nvPr userDrawn="1"/>
        </p:nvSpPr>
        <p:spPr>
          <a:xfrm>
            <a:off x="8205216" y="6429375"/>
            <a:ext cx="3209544" cy="228600"/>
          </a:xfrm>
          <a:prstGeom prst="rect">
            <a:avLst/>
          </a:prstGeom>
          <a:noFill/>
        </p:spPr>
        <p:txBody>
          <a:bodyPr wrap="square" lIns="0" tIns="0" rIns="0" bIns="9144" rtlCol="0" anchor="b" anchorCtr="0">
            <a:noAutofit/>
          </a:bodyPr>
          <a:lstStyle/>
          <a:p>
            <a:pPr marL="0" indent="0" algn="r">
              <a:lnSpc>
                <a:spcPct val="100000"/>
              </a:lnSpc>
              <a:spcBef>
                <a:spcPts val="0"/>
              </a:spcBef>
              <a:buSzPct val="100000"/>
              <a:buFontTx/>
              <a:buNone/>
            </a:pPr>
            <a:r>
              <a:rPr lang="en-US" sz="800" b="0"/>
              <a:t>Confidential</a:t>
            </a:r>
          </a:p>
        </p:txBody>
      </p:sp>
      <p:sp>
        <p:nvSpPr>
          <p:cNvPr id="14" name="Slide Number Placeholder 3">
            <a:extLst>
              <a:ext uri="{FF2B5EF4-FFF2-40B4-BE49-F238E27FC236}">
                <a16:creationId xmlns:a16="http://schemas.microsoft.com/office/drawing/2014/main" id="{93E65979-4D3F-453F-BC03-9D246D390D36}"/>
              </a:ext>
            </a:extLst>
          </p:cNvPr>
          <p:cNvSpPr>
            <a:spLocks noGrp="1"/>
          </p:cNvSpPr>
          <p:nvPr>
            <p:ph type="sldNum" sz="quarter" idx="4"/>
          </p:nvPr>
        </p:nvSpPr>
        <p:spPr>
          <a:xfrm>
            <a:off x="11506200" y="6429375"/>
            <a:ext cx="320040" cy="228600"/>
          </a:xfrm>
          <a:prstGeom prst="rect">
            <a:avLst/>
          </a:prstGeom>
        </p:spPr>
        <p:txBody>
          <a:bodyPr vert="horz" wrap="none" lIns="0" tIns="0" rIns="0" bIns="0" rtlCol="0" anchor="b" anchorCtr="0"/>
          <a:lstStyle>
            <a:lvl1pPr algn="r">
              <a:defRPr sz="1000" b="1">
                <a:solidFill>
                  <a:schemeClr val="tx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419185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pic>
        <p:nvPicPr>
          <p:cNvPr id="2" name="Picture 1" descr="A close-up of a logo&#10;&#10;Description automatically generated with medium confidence">
            <a:extLst>
              <a:ext uri="{FF2B5EF4-FFF2-40B4-BE49-F238E27FC236}">
                <a16:creationId xmlns:a16="http://schemas.microsoft.com/office/drawing/2014/main" id="{DF8E3BCB-7F4C-F9F6-A672-F417E23B389C}"/>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18581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Light Gray">
    <p:bg>
      <p:bgPr>
        <a:solidFill>
          <a:srgbClr val="EEE7E7"/>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1"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pic>
        <p:nvPicPr>
          <p:cNvPr id="3" name="Picture 2" descr="A close-up of a logo&#10;&#10;Description automatically generated with medium confidence">
            <a:extLst>
              <a:ext uri="{FF2B5EF4-FFF2-40B4-BE49-F238E27FC236}">
                <a16:creationId xmlns:a16="http://schemas.microsoft.com/office/drawing/2014/main" id="{91EFEAD8-E193-F43B-1D2C-BE0E3D1C135B}"/>
              </a:ext>
            </a:extLst>
          </p:cNvPr>
          <p:cNvPicPr>
            <a:picLocks noChangeAspect="1"/>
          </p:cNvPicPr>
          <p:nvPr userDrawn="1"/>
        </p:nvPicPr>
        <p:blipFill rotWithShape="1">
          <a:blip r:embed="rId2"/>
          <a:srcRect l="18404" t="30881" r="17374" b="30309"/>
          <a:stretch/>
        </p:blipFill>
        <p:spPr>
          <a:xfrm>
            <a:off x="170449" y="6112162"/>
            <a:ext cx="3487152" cy="640919"/>
          </a:xfrm>
          <a:prstGeom prst="rect">
            <a:avLst/>
          </a:prstGeom>
        </p:spPr>
      </p:pic>
    </p:spTree>
    <p:extLst>
      <p:ext uri="{BB962C8B-B14F-4D97-AF65-F5344CB8AC3E}">
        <p14:creationId xmlns:p14="http://schemas.microsoft.com/office/powerpoint/2010/main" val="355713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Amber">
    <p:bg>
      <p:bgPr>
        <a:solidFill>
          <a:srgbClr val="FFAC25"/>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1"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pic>
        <p:nvPicPr>
          <p:cNvPr id="4" name="Bristol Myers Squibb" descr="Bristol Myers Squibb">
            <a:extLst>
              <a:ext uri="{FF2B5EF4-FFF2-40B4-BE49-F238E27FC236}">
                <a16:creationId xmlns:a16="http://schemas.microsoft.com/office/drawing/2014/main" id="{99C7255F-48F2-195D-3C4D-F466A48F8A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Tree>
    <p:extLst>
      <p:ext uri="{BB962C8B-B14F-4D97-AF65-F5344CB8AC3E}">
        <p14:creationId xmlns:p14="http://schemas.microsoft.com/office/powerpoint/2010/main" val="29983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 Amber">
    <p:bg>
      <p:bgPr>
        <a:solidFill>
          <a:srgbClr val="FFAC25"/>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1"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pic>
        <p:nvPicPr>
          <p:cNvPr id="3" name="Bristol Myers Squibb" descr="Bristol Myers Squibb">
            <a:extLst>
              <a:ext uri="{FF2B5EF4-FFF2-40B4-BE49-F238E27FC236}">
                <a16:creationId xmlns:a16="http://schemas.microsoft.com/office/drawing/2014/main" id="{C3879E7E-2E2A-FE27-0A34-222F0B314E4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58318" y="6355080"/>
            <a:ext cx="1627632" cy="410821"/>
          </a:xfrm>
          <a:prstGeom prst="rect">
            <a:avLst/>
          </a:prstGeom>
          <a:noFill/>
        </p:spPr>
      </p:pic>
    </p:spTree>
    <p:extLst>
      <p:ext uri="{BB962C8B-B14F-4D97-AF65-F5344CB8AC3E}">
        <p14:creationId xmlns:p14="http://schemas.microsoft.com/office/powerpoint/2010/main" val="120918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0C88FF-867A-4400-B205-E69EFB354EF3}"/>
              </a:ext>
            </a:extLst>
          </p:cNvPr>
          <p:cNvSpPr>
            <a:spLocks noGrp="1"/>
          </p:cNvSpPr>
          <p:nvPr>
            <p:ph type="title"/>
          </p:nvPr>
        </p:nvSpPr>
        <p:spPr>
          <a:xfrm>
            <a:off x="365760" y="365760"/>
            <a:ext cx="11460480" cy="914400"/>
          </a:xfrm>
          <a:prstGeom prst="rect">
            <a:avLst/>
          </a:prstGeom>
        </p:spPr>
        <p:txBody>
          <a:bodyPr vert="horz" lIns="0" tIns="0" rIns="0" bIns="0" rtlCol="0" anchor="t" anchorCtr="0">
            <a:noAutofit/>
          </a:bodyPr>
          <a:lstStyle/>
          <a:p>
            <a:r>
              <a:rPr lang="en-US"/>
              <a:t>[Slide title]</a:t>
            </a:r>
          </a:p>
        </p:txBody>
      </p:sp>
      <p:sp>
        <p:nvSpPr>
          <p:cNvPr id="3" name="Text Placeholder 2">
            <a:extLst>
              <a:ext uri="{FF2B5EF4-FFF2-40B4-BE49-F238E27FC236}">
                <a16:creationId xmlns:a16="http://schemas.microsoft.com/office/drawing/2014/main" id="{CFDE4FC5-C208-4061-8E32-8B795BC19E6E}"/>
              </a:ext>
            </a:extLst>
          </p:cNvPr>
          <p:cNvSpPr>
            <a:spLocks noGrp="1"/>
          </p:cNvSpPr>
          <p:nvPr>
            <p:ph type="body" idx="1"/>
          </p:nvPr>
        </p:nvSpPr>
        <p:spPr>
          <a:xfrm>
            <a:off x="365760" y="1554480"/>
            <a:ext cx="11460480" cy="4572000"/>
          </a:xfrm>
          <a:prstGeom prst="rect">
            <a:avLst/>
          </a:prstGeom>
        </p:spPr>
        <p:txBody>
          <a:bodyPr vert="horz" lIns="0" tIns="0" rIns="0" bIns="0" spcCol="301752"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isclaimer">
            <a:extLst>
              <a:ext uri="{FF2B5EF4-FFF2-40B4-BE49-F238E27FC236}">
                <a16:creationId xmlns:a16="http://schemas.microsoft.com/office/drawing/2014/main" id="{A785335B-16F9-6F4B-9AC7-614641E447A6}"/>
              </a:ext>
            </a:extLst>
          </p:cNvPr>
          <p:cNvSpPr txBox="1"/>
          <p:nvPr userDrawn="1"/>
        </p:nvSpPr>
        <p:spPr>
          <a:xfrm>
            <a:off x="8205216" y="6429375"/>
            <a:ext cx="3209544" cy="228600"/>
          </a:xfrm>
          <a:prstGeom prst="rect">
            <a:avLst/>
          </a:prstGeom>
          <a:noFill/>
        </p:spPr>
        <p:txBody>
          <a:bodyPr wrap="square" lIns="0" tIns="0" rIns="0" bIns="9144" rtlCol="0" anchor="b" anchorCtr="0">
            <a:noAutofit/>
          </a:bodyPr>
          <a:lstStyle/>
          <a:p>
            <a:pPr marL="0" indent="0" algn="r">
              <a:lnSpc>
                <a:spcPct val="100000"/>
              </a:lnSpc>
              <a:spcBef>
                <a:spcPts val="0"/>
              </a:spcBef>
              <a:buSzPct val="100000"/>
              <a:buFontTx/>
              <a:buNone/>
            </a:pPr>
            <a:r>
              <a:rPr lang="en-US" sz="800" b="0"/>
              <a:t>Internal Use Only</a:t>
            </a:r>
          </a:p>
        </p:txBody>
      </p:sp>
      <p:sp>
        <p:nvSpPr>
          <p:cNvPr id="6" name="Slide Number Placeholder 3">
            <a:extLst>
              <a:ext uri="{FF2B5EF4-FFF2-40B4-BE49-F238E27FC236}">
                <a16:creationId xmlns:a16="http://schemas.microsoft.com/office/drawing/2014/main" id="{79012A93-F35D-41B8-A960-2FAFDF3C47A5}"/>
              </a:ext>
            </a:extLst>
          </p:cNvPr>
          <p:cNvSpPr>
            <a:spLocks noGrp="1"/>
          </p:cNvSpPr>
          <p:nvPr userDrawn="1">
            <p:ph type="sldNum" sz="quarter" idx="4"/>
          </p:nvPr>
        </p:nvSpPr>
        <p:spPr>
          <a:xfrm>
            <a:off x="11506200" y="6429375"/>
            <a:ext cx="320040" cy="228600"/>
          </a:xfrm>
          <a:prstGeom prst="rect">
            <a:avLst/>
          </a:prstGeom>
        </p:spPr>
        <p:txBody>
          <a:bodyPr vert="horz" wrap="none" lIns="0" tIns="0" rIns="0" bIns="0" rtlCol="0" anchor="b" anchorCtr="0"/>
          <a:lstStyle>
            <a:lvl1pPr algn="r">
              <a:defRPr sz="1000" b="1">
                <a:solidFill>
                  <a:schemeClr val="tx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842204006"/>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5" r:id="rId3"/>
    <p:sldLayoutId id="2147483711" r:id="rId4"/>
    <p:sldLayoutId id="2147483724" r:id="rId5"/>
    <p:sldLayoutId id="2147483651" r:id="rId6"/>
    <p:sldLayoutId id="2147483700" r:id="rId7"/>
    <p:sldLayoutId id="2147483716" r:id="rId8"/>
    <p:sldLayoutId id="2147483747" r:id="rId9"/>
    <p:sldLayoutId id="2147483726" r:id="rId10"/>
    <p:sldLayoutId id="2147483725" r:id="rId11"/>
    <p:sldLayoutId id="2147483717" r:id="rId12"/>
    <p:sldLayoutId id="2147483727" r:id="rId13"/>
    <p:sldLayoutId id="2147483728" r:id="rId14"/>
    <p:sldLayoutId id="2147483718" r:id="rId15"/>
    <p:sldLayoutId id="2147483729" r:id="rId16"/>
    <p:sldLayoutId id="2147483730" r:id="rId17"/>
    <p:sldLayoutId id="2147483721" r:id="rId18"/>
    <p:sldLayoutId id="2147483733" r:id="rId19"/>
    <p:sldLayoutId id="2147483734" r:id="rId20"/>
    <p:sldLayoutId id="2147483722" r:id="rId21"/>
    <p:sldLayoutId id="2147483731" r:id="rId22"/>
    <p:sldLayoutId id="2147483732" r:id="rId23"/>
    <p:sldLayoutId id="2147483662" r:id="rId24"/>
    <p:sldLayoutId id="2147483650" r:id="rId25"/>
    <p:sldLayoutId id="2147483652" r:id="rId26"/>
    <p:sldLayoutId id="2147483656" r:id="rId27"/>
    <p:sldLayoutId id="2147483657" r:id="rId28"/>
    <p:sldLayoutId id="2147483660" r:id="rId29"/>
    <p:sldLayoutId id="2147483661" r:id="rId30"/>
    <p:sldLayoutId id="2147483737" r:id="rId31"/>
    <p:sldLayoutId id="2147483736" r:id="rId32"/>
    <p:sldLayoutId id="2147483743" r:id="rId33"/>
    <p:sldLayoutId id="2147483742" r:id="rId34"/>
    <p:sldLayoutId id="2147483741" r:id="rId35"/>
    <p:sldLayoutId id="2147483694" r:id="rId36"/>
    <p:sldLayoutId id="2147483710" r:id="rId37"/>
    <p:sldLayoutId id="2147483713" r:id="rId38"/>
    <p:sldLayoutId id="2147483715" r:id="rId39"/>
    <p:sldLayoutId id="2147483690" r:id="rId40"/>
    <p:sldLayoutId id="2147483691" r:id="rId41"/>
    <p:sldLayoutId id="2147483692" r:id="rId42"/>
    <p:sldLayoutId id="2147483693" r:id="rId43"/>
    <p:sldLayoutId id="2147483714" r:id="rId44"/>
    <p:sldLayoutId id="2147483698" r:id="rId45"/>
    <p:sldLayoutId id="2147483695" r:id="rId46"/>
    <p:sldLayoutId id="2147483654" r:id="rId47"/>
    <p:sldLayoutId id="2147483740" r:id="rId48"/>
    <p:sldLayoutId id="2147483739" r:id="rId49"/>
    <p:sldLayoutId id="2147483655" r:id="rId50"/>
    <p:sldLayoutId id="2147483696" r:id="rId51"/>
    <p:sldLayoutId id="2147483697" r:id="rId52"/>
    <p:sldLayoutId id="2147483746"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rgbClr val="BE2BBB"/>
        </a:buClr>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userDrawn="1">
          <p15:clr>
            <a:srgbClr val="F26B43"/>
          </p15:clr>
        </p15:guide>
        <p15:guide id="2" pos="230" userDrawn="1">
          <p15:clr>
            <a:srgbClr val="F26B43"/>
          </p15:clr>
        </p15:guide>
        <p15:guide id="3" pos="7450" userDrawn="1">
          <p15:clr>
            <a:srgbClr val="F26B43"/>
          </p15:clr>
        </p15:guide>
        <p15:guide id="5" orient="horz" pos="978" userDrawn="1">
          <p15:clr>
            <a:srgbClr val="F26B43"/>
          </p15:clr>
        </p15:guide>
        <p15:guide id="6" orient="horz" pos="38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www.bms.com/assets/bms/us/en-us/pdf/guidance-for-bms-ime-projects.pdf"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6BEC9-A52F-4958-BA9A-3040C7936CB8}"/>
              </a:ext>
            </a:extLst>
          </p:cNvPr>
          <p:cNvSpPr>
            <a:spLocks noGrp="1"/>
          </p:cNvSpPr>
          <p:nvPr>
            <p:ph type="ctrTitle"/>
          </p:nvPr>
        </p:nvSpPr>
        <p:spPr/>
        <p:txBody>
          <a:bodyPr/>
          <a:lstStyle/>
          <a:p>
            <a:r>
              <a:rPr lang="en-US" dirty="0"/>
              <a:t>Interim &amp; Final Outcomes Report Template</a:t>
            </a:r>
          </a:p>
        </p:txBody>
      </p:sp>
      <p:sp>
        <p:nvSpPr>
          <p:cNvPr id="5" name="Text Placeholder 4">
            <a:extLst>
              <a:ext uri="{FF2B5EF4-FFF2-40B4-BE49-F238E27FC236}">
                <a16:creationId xmlns:a16="http://schemas.microsoft.com/office/drawing/2014/main" id="{9D873CD4-7ABB-47E8-8137-D728E29158A6}"/>
              </a:ext>
            </a:extLst>
          </p:cNvPr>
          <p:cNvSpPr>
            <a:spLocks noGrp="1"/>
          </p:cNvSpPr>
          <p:nvPr>
            <p:ph type="body" sz="quarter" idx="11"/>
          </p:nvPr>
        </p:nvSpPr>
        <p:spPr>
          <a:xfrm>
            <a:off x="365760" y="4533983"/>
            <a:ext cx="8675373" cy="1857389"/>
          </a:xfrm>
        </p:spPr>
        <p:txBody>
          <a:bodyPr vert="horz" lIns="0" tIns="0" rIns="0" bIns="0" spcCol="301752" rtlCol="0" anchor="t">
            <a:noAutofit/>
          </a:bodyPr>
          <a:lstStyle/>
          <a:p>
            <a:r>
              <a:rPr lang="en-US" sz="2800" dirty="0"/>
              <a:t>Use this template as an example/guide only. Be creative with the way you showcase your outcomes (findings, data, insights, etc.). This is your report and your opportunity to highlight your best work. </a:t>
            </a:r>
          </a:p>
        </p:txBody>
      </p:sp>
      <p:sp>
        <p:nvSpPr>
          <p:cNvPr id="4" name="Rectangle 3">
            <a:extLst>
              <a:ext uri="{FF2B5EF4-FFF2-40B4-BE49-F238E27FC236}">
                <a16:creationId xmlns:a16="http://schemas.microsoft.com/office/drawing/2014/main" id="{972018F1-A82D-500E-AF7C-12E79426ED49}"/>
              </a:ext>
            </a:extLst>
          </p:cNvPr>
          <p:cNvSpPr/>
          <p:nvPr/>
        </p:nvSpPr>
        <p:spPr>
          <a:xfrm>
            <a:off x="8734697" y="365760"/>
            <a:ext cx="2992483" cy="748938"/>
          </a:xfrm>
          <a:prstGeom prst="rect">
            <a:avLst/>
          </a:prstGeom>
          <a:solidFill>
            <a:srgbClr val="FFAC25"/>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dirty="0">
                <a:solidFill>
                  <a:schemeClr val="tx1"/>
                </a:solidFill>
                <a:effectLst/>
                <a:latin typeface="+mj-lt"/>
              </a:rPr>
              <a:t>DELETE This Slide</a:t>
            </a:r>
          </a:p>
        </p:txBody>
      </p:sp>
    </p:spTree>
    <p:extLst>
      <p:ext uri="{BB962C8B-B14F-4D97-AF65-F5344CB8AC3E}">
        <p14:creationId xmlns:p14="http://schemas.microsoft.com/office/powerpoint/2010/main" val="225749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E84B-2073-451D-A3A9-A81A2A19B31B}"/>
              </a:ext>
            </a:extLst>
          </p:cNvPr>
          <p:cNvSpPr>
            <a:spLocks noGrp="1"/>
          </p:cNvSpPr>
          <p:nvPr>
            <p:ph type="title"/>
          </p:nvPr>
        </p:nvSpPr>
        <p:spPr/>
        <p:txBody>
          <a:bodyPr/>
          <a:lstStyle/>
          <a:p>
            <a:r>
              <a:rPr lang="en-US"/>
              <a:t>Faculty</a:t>
            </a:r>
            <a:r>
              <a:rPr lang="en-US">
                <a:solidFill>
                  <a:srgbClr val="FF0000"/>
                </a:solidFill>
              </a:rPr>
              <a:t> </a:t>
            </a:r>
            <a:r>
              <a:rPr lang="en-US"/>
              <a:t>(add more slides if necessary)</a:t>
            </a:r>
            <a:br>
              <a:rPr lang="en-US" sz="2000"/>
            </a:br>
            <a:r>
              <a:rPr kumimoji="0" lang="en-US" sz="1600" b="0" i="0" u="none" strike="noStrike" kern="1200" cap="none" spc="0" normalizeH="0" baseline="0" noProof="0">
                <a:ln>
                  <a:noFill/>
                </a:ln>
                <a:effectLst/>
                <a:uLnTx/>
                <a:uFillTx/>
                <a:latin typeface="Trebuchet MS"/>
                <a:ea typeface="+mn-ea"/>
                <a:cs typeface="+mn-cs"/>
              </a:rPr>
              <a:t>Include name, title, affiliation, and headshot. If more space is needed insert additional side. However, if the </a:t>
            </a:r>
            <a:r>
              <a:rPr lang="en-US" sz="1600" b="0">
                <a:latin typeface="Trebuchet MS"/>
                <a:ea typeface="+mn-ea"/>
                <a:cs typeface="+mn-cs"/>
              </a:rPr>
              <a:t>approved grant </a:t>
            </a:r>
            <a:r>
              <a:rPr kumimoji="0" lang="en-US" sz="1600" b="0" i="0" u="none" strike="noStrike" kern="1200" cap="none" spc="0" normalizeH="0" baseline="0" noProof="0">
                <a:ln>
                  <a:noFill/>
                </a:ln>
                <a:effectLst/>
                <a:uLnTx/>
                <a:uFillTx/>
                <a:latin typeface="Trebuchet MS"/>
                <a:ea typeface="+mn-ea"/>
                <a:cs typeface="+mn-cs"/>
              </a:rPr>
              <a:t>is for </a:t>
            </a:r>
            <a:r>
              <a:rPr lang="en-US" sz="1600" b="0">
                <a:latin typeface="Trebuchet MS"/>
                <a:ea typeface="+mn-ea"/>
                <a:cs typeface="+mn-cs"/>
              </a:rPr>
              <a:t>overall conference </a:t>
            </a:r>
            <a:r>
              <a:rPr kumimoji="0" lang="en-US" sz="1600" b="0" i="0" u="none" strike="noStrike" kern="1200" cap="none" spc="0" normalizeH="0" baseline="0" noProof="0">
                <a:ln>
                  <a:noFill/>
                </a:ln>
                <a:effectLst/>
                <a:uLnTx/>
                <a:uFillTx/>
                <a:latin typeface="Trebuchet MS"/>
                <a:ea typeface="+mn-ea"/>
                <a:cs typeface="+mn-cs"/>
              </a:rPr>
              <a:t>support, mention the </a:t>
            </a:r>
            <a:r>
              <a:rPr kumimoji="0" lang="en-US" sz="1600" i="0" u="none" strike="noStrike" kern="1200" cap="none" spc="0" normalizeH="0" baseline="0" noProof="0">
                <a:ln>
                  <a:noFill/>
                </a:ln>
                <a:effectLst/>
                <a:uLnTx/>
                <a:uFillTx/>
                <a:latin typeface="Trebuchet MS"/>
                <a:ea typeface="+mn-ea"/>
                <a:cs typeface="+mn-cs"/>
              </a:rPr>
              <a:t>program chair and other relevant faculty only.</a:t>
            </a:r>
            <a:br>
              <a:rPr kumimoji="0" lang="en-US" sz="2000" b="0" i="0" u="none" strike="noStrike" kern="1200" cap="none" spc="0" normalizeH="0" baseline="0" noProof="0">
                <a:ln>
                  <a:noFill/>
                </a:ln>
                <a:effectLst/>
                <a:uLnTx/>
                <a:uFillTx/>
                <a:latin typeface="Trebuchet MS"/>
                <a:ea typeface="+mn-ea"/>
                <a:cs typeface="+mn-cs"/>
              </a:rPr>
            </a:br>
            <a:br>
              <a:rPr kumimoji="0" lang="en-US" sz="2000" b="0" i="0" u="none" strike="noStrike" kern="1200" cap="none" spc="0" normalizeH="0" baseline="0" noProof="0">
                <a:ln>
                  <a:noFill/>
                </a:ln>
                <a:effectLst/>
                <a:uLnTx/>
                <a:uFillTx/>
                <a:latin typeface="Trebuchet MS"/>
                <a:ea typeface="+mn-ea"/>
                <a:cs typeface="+mn-cs"/>
              </a:rPr>
            </a:br>
            <a:endParaRPr lang="en-US" sz="2000"/>
          </a:p>
        </p:txBody>
      </p:sp>
      <p:sp>
        <p:nvSpPr>
          <p:cNvPr id="3" name="Content Placeholder 2">
            <a:extLst>
              <a:ext uri="{FF2B5EF4-FFF2-40B4-BE49-F238E27FC236}">
                <a16:creationId xmlns:a16="http://schemas.microsoft.com/office/drawing/2014/main" id="{86BC6463-38DF-4E78-A49C-A6B8B73360ED}"/>
              </a:ext>
            </a:extLst>
          </p:cNvPr>
          <p:cNvSpPr>
            <a:spLocks noGrp="1"/>
          </p:cNvSpPr>
          <p:nvPr>
            <p:ph sz="half" idx="1"/>
          </p:nvPr>
        </p:nvSpPr>
        <p:spPr/>
        <p:txBody>
          <a:bodyPr/>
          <a:lstStyle/>
          <a:p>
            <a:r>
              <a:rPr lang="en-US"/>
              <a:t>Faculty</a:t>
            </a:r>
            <a:r>
              <a:rPr lang="en-US">
                <a:solidFill>
                  <a:srgbClr val="FF0000"/>
                </a:solidFill>
              </a:rPr>
              <a:t> </a:t>
            </a:r>
            <a:r>
              <a:rPr lang="en-US"/>
              <a:t>1</a:t>
            </a:r>
          </a:p>
        </p:txBody>
      </p:sp>
      <p:sp>
        <p:nvSpPr>
          <p:cNvPr id="4" name="Content Placeholder 3">
            <a:extLst>
              <a:ext uri="{FF2B5EF4-FFF2-40B4-BE49-F238E27FC236}">
                <a16:creationId xmlns:a16="http://schemas.microsoft.com/office/drawing/2014/main" id="{739A20E8-2091-4C4A-978D-D3A74DE37423}"/>
              </a:ext>
            </a:extLst>
          </p:cNvPr>
          <p:cNvSpPr>
            <a:spLocks noGrp="1"/>
          </p:cNvSpPr>
          <p:nvPr>
            <p:ph sz="half" idx="2"/>
          </p:nvPr>
        </p:nvSpPr>
        <p:spPr/>
        <p:txBody>
          <a:bodyPr/>
          <a:lstStyle/>
          <a:p>
            <a:r>
              <a:rPr lang="en-US"/>
              <a:t>Faculty 2</a:t>
            </a:r>
          </a:p>
        </p:txBody>
      </p:sp>
      <p:sp>
        <p:nvSpPr>
          <p:cNvPr id="5" name="Content Placeholder 4">
            <a:extLst>
              <a:ext uri="{FF2B5EF4-FFF2-40B4-BE49-F238E27FC236}">
                <a16:creationId xmlns:a16="http://schemas.microsoft.com/office/drawing/2014/main" id="{C7CB9970-CC9C-4388-A616-17205BA544E4}"/>
              </a:ext>
            </a:extLst>
          </p:cNvPr>
          <p:cNvSpPr>
            <a:spLocks noGrp="1"/>
          </p:cNvSpPr>
          <p:nvPr>
            <p:ph sz="quarter" idx="13"/>
          </p:nvPr>
        </p:nvSpPr>
        <p:spPr/>
        <p:txBody>
          <a:bodyPr/>
          <a:lstStyle/>
          <a:p>
            <a:r>
              <a:rPr lang="en-US"/>
              <a:t>Faculty 3</a:t>
            </a:r>
          </a:p>
        </p:txBody>
      </p:sp>
      <p:sp>
        <p:nvSpPr>
          <p:cNvPr id="6" name="Slide Number Placeholder 5">
            <a:extLst>
              <a:ext uri="{FF2B5EF4-FFF2-40B4-BE49-F238E27FC236}">
                <a16:creationId xmlns:a16="http://schemas.microsoft.com/office/drawing/2014/main" id="{40EA5DC6-512C-4DE2-AE0C-B4AE5992BFD2}"/>
              </a:ext>
            </a:extLst>
          </p:cNvPr>
          <p:cNvSpPr>
            <a:spLocks noGrp="1"/>
          </p:cNvSpPr>
          <p:nvPr>
            <p:ph type="sldNum" sz="quarter" idx="12"/>
          </p:nvPr>
        </p:nvSpPr>
        <p:spPr/>
        <p:txBody>
          <a:bodyPr/>
          <a:lstStyle/>
          <a:p>
            <a:fld id="{B58DE5F1-E0F9-4CCA-92B7-7A6FC4DFEE14}" type="slidenum">
              <a:rPr lang="en-US" smtClean="0"/>
              <a:t>10</a:t>
            </a:fld>
            <a:endParaRPr lang="en-US"/>
          </a:p>
        </p:txBody>
      </p:sp>
      <p:sp>
        <p:nvSpPr>
          <p:cNvPr id="7" name="Footer Placeholder 9">
            <a:extLst>
              <a:ext uri="{FF2B5EF4-FFF2-40B4-BE49-F238E27FC236}">
                <a16:creationId xmlns:a16="http://schemas.microsoft.com/office/drawing/2014/main" id="{48E4A98F-969C-4368-B95E-6DB5F726E40F}"/>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grpSp>
        <p:nvGrpSpPr>
          <p:cNvPr id="16" name="Group 15">
            <a:extLst>
              <a:ext uri="{FF2B5EF4-FFF2-40B4-BE49-F238E27FC236}">
                <a16:creationId xmlns:a16="http://schemas.microsoft.com/office/drawing/2014/main" id="{5E7EA891-A1E7-4348-B7AB-062BECA67734}"/>
              </a:ext>
            </a:extLst>
          </p:cNvPr>
          <p:cNvGrpSpPr/>
          <p:nvPr/>
        </p:nvGrpSpPr>
        <p:grpSpPr>
          <a:xfrm>
            <a:off x="319290" y="2014827"/>
            <a:ext cx="3667494" cy="670783"/>
            <a:chOff x="319290" y="1969841"/>
            <a:chExt cx="3667494" cy="670783"/>
          </a:xfrm>
        </p:grpSpPr>
        <p:sp>
          <p:nvSpPr>
            <p:cNvPr id="8" name="TextBox 7">
              <a:extLst>
                <a:ext uri="{FF2B5EF4-FFF2-40B4-BE49-F238E27FC236}">
                  <a16:creationId xmlns:a16="http://schemas.microsoft.com/office/drawing/2014/main" id="{7C2E473B-4A6A-4FA2-9522-247DA20AB32F}"/>
                </a:ext>
              </a:extLst>
            </p:cNvPr>
            <p:cNvSpPr txBox="1"/>
            <p:nvPr/>
          </p:nvSpPr>
          <p:spPr>
            <a:xfrm>
              <a:off x="1190528" y="2125322"/>
              <a:ext cx="2796256" cy="461665"/>
            </a:xfrm>
            <a:prstGeom prst="rect">
              <a:avLst/>
            </a:prstGeom>
            <a:noFill/>
          </p:spPr>
          <p:txBody>
            <a:bodyPr wrap="square" rtlCol="0">
              <a:spAutoFit/>
            </a:bodyPr>
            <a:lstStyle/>
            <a:p>
              <a:pPr defTabSz="1219170">
                <a:defRPr/>
              </a:pPr>
              <a:r>
                <a:rPr lang="en-US" sz="1200"/>
                <a:t>Include name, title, affiliation, and headshot</a:t>
              </a:r>
              <a:endParaRPr lang="en-US" sz="1200">
                <a:solidFill>
                  <a:srgbClr val="595454"/>
                </a:solidFill>
                <a:latin typeface="+mj-lt"/>
              </a:endParaRPr>
            </a:p>
          </p:txBody>
        </p:sp>
        <p:pic>
          <p:nvPicPr>
            <p:cNvPr id="9" name="Picture 8">
              <a:extLst>
                <a:ext uri="{FF2B5EF4-FFF2-40B4-BE49-F238E27FC236}">
                  <a16:creationId xmlns:a16="http://schemas.microsoft.com/office/drawing/2014/main" id="{92F47C54-9CC9-4974-961D-4C19F285A1E2}"/>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19290" y="1969841"/>
              <a:ext cx="560065" cy="670783"/>
            </a:xfrm>
            <a:prstGeom prst="rect">
              <a:avLst/>
            </a:prstGeom>
          </p:spPr>
        </p:pic>
      </p:grpSp>
      <p:grpSp>
        <p:nvGrpSpPr>
          <p:cNvPr id="12" name="Group 11">
            <a:extLst>
              <a:ext uri="{FF2B5EF4-FFF2-40B4-BE49-F238E27FC236}">
                <a16:creationId xmlns:a16="http://schemas.microsoft.com/office/drawing/2014/main" id="{7947EE11-2669-4BF5-95A9-A0A7A912B453}"/>
              </a:ext>
            </a:extLst>
          </p:cNvPr>
          <p:cNvGrpSpPr/>
          <p:nvPr/>
        </p:nvGrpSpPr>
        <p:grpSpPr>
          <a:xfrm>
            <a:off x="4285488" y="2020762"/>
            <a:ext cx="3488672" cy="670783"/>
            <a:chOff x="4285488" y="2020762"/>
            <a:chExt cx="3488672" cy="670783"/>
          </a:xfrm>
        </p:grpSpPr>
        <p:sp>
          <p:nvSpPr>
            <p:cNvPr id="10" name="TextBox 9">
              <a:extLst>
                <a:ext uri="{FF2B5EF4-FFF2-40B4-BE49-F238E27FC236}">
                  <a16:creationId xmlns:a16="http://schemas.microsoft.com/office/drawing/2014/main" id="{92CB56C6-7A6E-42AE-8500-1CFD1F60F561}"/>
                </a:ext>
              </a:extLst>
            </p:cNvPr>
            <p:cNvSpPr txBox="1"/>
            <p:nvPr/>
          </p:nvSpPr>
          <p:spPr>
            <a:xfrm>
              <a:off x="4977904" y="2125322"/>
              <a:ext cx="2796256" cy="461665"/>
            </a:xfrm>
            <a:prstGeom prst="rect">
              <a:avLst/>
            </a:prstGeom>
            <a:noFill/>
          </p:spPr>
          <p:txBody>
            <a:bodyPr wrap="square" rtlCol="0">
              <a:spAutoFit/>
            </a:bodyPr>
            <a:lstStyle/>
            <a:p>
              <a:pPr defTabSz="1219170">
                <a:defRPr/>
              </a:pPr>
              <a:r>
                <a:rPr lang="en-US" sz="1200"/>
                <a:t>Include name, title, affiliation, and headshot</a:t>
              </a:r>
              <a:endParaRPr lang="en-US" sz="1200">
                <a:solidFill>
                  <a:srgbClr val="595454"/>
                </a:solidFill>
                <a:latin typeface="+mj-lt"/>
              </a:endParaRPr>
            </a:p>
          </p:txBody>
        </p:sp>
        <p:pic>
          <p:nvPicPr>
            <p:cNvPr id="11" name="Picture 10">
              <a:extLst>
                <a:ext uri="{FF2B5EF4-FFF2-40B4-BE49-F238E27FC236}">
                  <a16:creationId xmlns:a16="http://schemas.microsoft.com/office/drawing/2014/main" id="{1D8E7D9F-E2EE-4182-AAA1-35ECCD183481}"/>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285488" y="2020762"/>
              <a:ext cx="560065" cy="670783"/>
            </a:xfrm>
            <a:prstGeom prst="rect">
              <a:avLst/>
            </a:prstGeom>
          </p:spPr>
        </p:pic>
      </p:grpSp>
      <p:grpSp>
        <p:nvGrpSpPr>
          <p:cNvPr id="13" name="Group 12">
            <a:extLst>
              <a:ext uri="{FF2B5EF4-FFF2-40B4-BE49-F238E27FC236}">
                <a16:creationId xmlns:a16="http://schemas.microsoft.com/office/drawing/2014/main" id="{5EB5FFF0-705D-48A8-BA2C-A5C764DE5B84}"/>
              </a:ext>
            </a:extLst>
          </p:cNvPr>
          <p:cNvGrpSpPr/>
          <p:nvPr/>
        </p:nvGrpSpPr>
        <p:grpSpPr>
          <a:xfrm>
            <a:off x="8384038" y="2020762"/>
            <a:ext cx="3488672" cy="670783"/>
            <a:chOff x="4285488" y="2020762"/>
            <a:chExt cx="3488672" cy="670783"/>
          </a:xfrm>
        </p:grpSpPr>
        <p:sp>
          <p:nvSpPr>
            <p:cNvPr id="14" name="TextBox 13">
              <a:extLst>
                <a:ext uri="{FF2B5EF4-FFF2-40B4-BE49-F238E27FC236}">
                  <a16:creationId xmlns:a16="http://schemas.microsoft.com/office/drawing/2014/main" id="{80FFA3BA-A321-4728-9D46-05CD5B29D16D}"/>
                </a:ext>
              </a:extLst>
            </p:cNvPr>
            <p:cNvSpPr txBox="1"/>
            <p:nvPr/>
          </p:nvSpPr>
          <p:spPr>
            <a:xfrm>
              <a:off x="4977904" y="2125322"/>
              <a:ext cx="2796256" cy="461665"/>
            </a:xfrm>
            <a:prstGeom prst="rect">
              <a:avLst/>
            </a:prstGeom>
            <a:noFill/>
          </p:spPr>
          <p:txBody>
            <a:bodyPr wrap="square" rtlCol="0">
              <a:spAutoFit/>
            </a:bodyPr>
            <a:lstStyle/>
            <a:p>
              <a:pPr defTabSz="1219170">
                <a:defRPr/>
              </a:pPr>
              <a:r>
                <a:rPr lang="en-US" sz="1200"/>
                <a:t>Include name, title, affiliation, and headshot</a:t>
              </a:r>
              <a:endParaRPr lang="en-US" sz="1200">
                <a:solidFill>
                  <a:srgbClr val="595454"/>
                </a:solidFill>
                <a:latin typeface="+mj-lt"/>
              </a:endParaRPr>
            </a:p>
          </p:txBody>
        </p:sp>
        <p:pic>
          <p:nvPicPr>
            <p:cNvPr id="15" name="Picture 14">
              <a:extLst>
                <a:ext uri="{FF2B5EF4-FFF2-40B4-BE49-F238E27FC236}">
                  <a16:creationId xmlns:a16="http://schemas.microsoft.com/office/drawing/2014/main" id="{D8954273-1B57-4BA9-AE46-D66A0AF0F3BB}"/>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285488" y="2020762"/>
              <a:ext cx="560065" cy="670783"/>
            </a:xfrm>
            <a:prstGeom prst="rect">
              <a:avLst/>
            </a:prstGeom>
          </p:spPr>
        </p:pic>
      </p:grpSp>
    </p:spTree>
    <p:extLst>
      <p:ext uri="{BB962C8B-B14F-4D97-AF65-F5344CB8AC3E}">
        <p14:creationId xmlns:p14="http://schemas.microsoft.com/office/powerpoint/2010/main" val="353125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8A9F-5E5E-484B-9E4B-7445BD5FA532}"/>
              </a:ext>
            </a:extLst>
          </p:cNvPr>
          <p:cNvSpPr>
            <a:spLocks noGrp="1"/>
          </p:cNvSpPr>
          <p:nvPr>
            <p:ph type="title"/>
          </p:nvPr>
        </p:nvSpPr>
        <p:spPr>
          <a:xfrm>
            <a:off x="365760" y="365760"/>
            <a:ext cx="11460480" cy="487073"/>
          </a:xfrm>
        </p:spPr>
        <p:txBody>
          <a:bodyPr/>
          <a:lstStyle/>
          <a:p>
            <a:r>
              <a:rPr lang="en-US"/>
              <a:t>Learner participation breakdown</a:t>
            </a:r>
          </a:p>
        </p:txBody>
      </p:sp>
      <p:graphicFrame>
        <p:nvGraphicFramePr>
          <p:cNvPr id="10" name="Content Placeholder 4" descr="Table">
            <a:extLst>
              <a:ext uri="{FF2B5EF4-FFF2-40B4-BE49-F238E27FC236}">
                <a16:creationId xmlns:a16="http://schemas.microsoft.com/office/drawing/2014/main" id="{33479BA9-7E0A-3742-8F86-2741E9ECB519}"/>
              </a:ext>
            </a:extLst>
          </p:cNvPr>
          <p:cNvGraphicFramePr>
            <a:graphicFrameLocks noGrp="1"/>
          </p:cNvGraphicFramePr>
          <p:nvPr>
            <p:ph sz="quarter" idx="13"/>
          </p:nvPr>
        </p:nvGraphicFramePr>
        <p:xfrm>
          <a:off x="8205787" y="2096270"/>
          <a:ext cx="3619500" cy="3623235"/>
        </p:xfrm>
        <a:graphic>
          <a:graphicData uri="http://schemas.openxmlformats.org/drawingml/2006/table">
            <a:tbl>
              <a:tblPr firstRow="1" lastRow="1" bandRow="1"/>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tblGrid>
              <a:tr h="329385">
                <a:tc>
                  <a:txBody>
                    <a:bodyPr/>
                    <a:lstStyle/>
                    <a:p>
                      <a:r>
                        <a:rPr lang="en-US" sz="1200" cap="none" baseline="0"/>
                        <a:t>Specialty</a:t>
                      </a:r>
                    </a:p>
                  </a:txBody>
                  <a:tcPr marT="0" marB="0" anchor="ctr"/>
                </a:tc>
                <a:tc>
                  <a:txBody>
                    <a:bodyPr/>
                    <a:lstStyle/>
                    <a:p>
                      <a:pPr algn="l"/>
                      <a:r>
                        <a:rPr lang="en-US" sz="1200" cap="none" baseline="0"/>
                        <a:t>%</a:t>
                      </a:r>
                    </a:p>
                  </a:txBody>
                  <a:tcPr marT="0" marB="0" anchor="ctr"/>
                </a:tc>
                <a:tc>
                  <a:txBody>
                    <a:bodyPr/>
                    <a:lstStyle/>
                    <a:p>
                      <a:pPr algn="l"/>
                      <a:r>
                        <a:rPr lang="en-US" sz="1200" cap="none" baseline="0"/>
                        <a:t>n Value</a:t>
                      </a:r>
                    </a:p>
                  </a:txBody>
                  <a:tcPr marT="0" marB="0" anchor="ctr"/>
                </a:tc>
                <a:extLst>
                  <a:ext uri="{0D108BD9-81ED-4DB2-BD59-A6C34878D82A}">
                    <a16:rowId xmlns:a16="http://schemas.microsoft.com/office/drawing/2014/main" val="10000"/>
                  </a:ext>
                </a:extLst>
              </a:tr>
              <a:tr h="329385">
                <a:tc>
                  <a:txBody>
                    <a:bodyPr/>
                    <a:lstStyle/>
                    <a:p>
                      <a:r>
                        <a:rPr lang="en-US" sz="1200"/>
                        <a:t>Row 1</a:t>
                      </a:r>
                    </a:p>
                  </a:txBody>
                  <a:tcPr marT="0" marB="0" anchor="ctr"/>
                </a:tc>
                <a:tc>
                  <a:txBody>
                    <a:bodyPr/>
                    <a:lstStyle/>
                    <a:p>
                      <a:pPr algn="l"/>
                      <a:r>
                        <a:rPr lang="en-US" sz="1200"/>
                        <a:t>000</a:t>
                      </a:r>
                    </a:p>
                  </a:txBody>
                  <a:tcPr marT="0" marB="0" anchor="ctr"/>
                </a:tc>
                <a:tc>
                  <a:txBody>
                    <a:bodyPr/>
                    <a:lstStyle/>
                    <a:p>
                      <a:pPr algn="l"/>
                      <a:r>
                        <a:rPr lang="en-US" sz="1200"/>
                        <a:t>000</a:t>
                      </a:r>
                    </a:p>
                  </a:txBody>
                  <a:tcPr marT="0" marB="0" anchor="ctr"/>
                </a:tc>
                <a:extLst>
                  <a:ext uri="{0D108BD9-81ED-4DB2-BD59-A6C34878D82A}">
                    <a16:rowId xmlns:a16="http://schemas.microsoft.com/office/drawing/2014/main" val="10001"/>
                  </a:ext>
                </a:extLst>
              </a:tr>
              <a:tr h="329385">
                <a:tc>
                  <a:txBody>
                    <a:bodyPr/>
                    <a:lstStyle/>
                    <a:p>
                      <a:r>
                        <a:rPr lang="en-US" sz="1200"/>
                        <a:t>Row 2</a:t>
                      </a:r>
                    </a:p>
                  </a:txBody>
                  <a:tcPr marT="0" marB="0" anchor="ctr">
                    <a:solidFill>
                      <a:schemeClr val="accent2"/>
                    </a:solidFill>
                  </a:tcPr>
                </a:tc>
                <a:tc>
                  <a:txBody>
                    <a:bodyPr/>
                    <a:lstStyle/>
                    <a:p>
                      <a:pPr algn="l"/>
                      <a:r>
                        <a:rPr lang="en-US" sz="1200"/>
                        <a:t>000</a:t>
                      </a:r>
                    </a:p>
                  </a:txBody>
                  <a:tcPr marT="0" marB="0" anchor="ctr">
                    <a:solidFill>
                      <a:schemeClr val="accent2"/>
                    </a:solidFill>
                  </a:tcPr>
                </a:tc>
                <a:tc>
                  <a:txBody>
                    <a:bodyPr/>
                    <a:lstStyle/>
                    <a:p>
                      <a:pPr algn="l"/>
                      <a:r>
                        <a:rPr lang="en-US" sz="1200"/>
                        <a:t>000</a:t>
                      </a:r>
                    </a:p>
                  </a:txBody>
                  <a:tcPr marT="0" marB="0" anchor="ctr">
                    <a:solidFill>
                      <a:schemeClr val="accent2"/>
                    </a:solidFill>
                  </a:tcPr>
                </a:tc>
                <a:extLst>
                  <a:ext uri="{0D108BD9-81ED-4DB2-BD59-A6C34878D82A}">
                    <a16:rowId xmlns:a16="http://schemas.microsoft.com/office/drawing/2014/main" val="10002"/>
                  </a:ext>
                </a:extLst>
              </a:tr>
              <a:tr h="329385">
                <a:tc>
                  <a:txBody>
                    <a:bodyPr/>
                    <a:lstStyle/>
                    <a:p>
                      <a:r>
                        <a:rPr lang="en-US" sz="1200"/>
                        <a:t>Row 3</a:t>
                      </a:r>
                    </a:p>
                  </a:txBody>
                  <a:tcPr marT="0" marB="0" anchor="ctr"/>
                </a:tc>
                <a:tc>
                  <a:txBody>
                    <a:bodyPr/>
                    <a:lstStyle/>
                    <a:p>
                      <a:pPr algn="l"/>
                      <a:r>
                        <a:rPr lang="en-US" sz="1200"/>
                        <a:t>000</a:t>
                      </a:r>
                    </a:p>
                  </a:txBody>
                  <a:tcPr marT="0" marB="0" anchor="ctr"/>
                </a:tc>
                <a:tc>
                  <a:txBody>
                    <a:bodyPr/>
                    <a:lstStyle/>
                    <a:p>
                      <a:pPr algn="l"/>
                      <a:r>
                        <a:rPr lang="en-US" sz="1200"/>
                        <a:t>000</a:t>
                      </a:r>
                    </a:p>
                  </a:txBody>
                  <a:tcPr marT="0" marB="0" anchor="ctr"/>
                </a:tc>
                <a:extLst>
                  <a:ext uri="{0D108BD9-81ED-4DB2-BD59-A6C34878D82A}">
                    <a16:rowId xmlns:a16="http://schemas.microsoft.com/office/drawing/2014/main" val="10003"/>
                  </a:ext>
                </a:extLst>
              </a:tr>
              <a:tr h="329385">
                <a:tc>
                  <a:txBody>
                    <a:bodyPr/>
                    <a:lstStyle/>
                    <a:p>
                      <a:r>
                        <a:rPr lang="en-US" sz="1200"/>
                        <a:t>Row 4</a:t>
                      </a:r>
                    </a:p>
                  </a:txBody>
                  <a:tcPr marT="0" marB="0" anchor="ctr">
                    <a:solidFill>
                      <a:schemeClr val="accent2"/>
                    </a:solidFill>
                  </a:tcPr>
                </a:tc>
                <a:tc>
                  <a:txBody>
                    <a:bodyPr/>
                    <a:lstStyle/>
                    <a:p>
                      <a:pPr algn="l"/>
                      <a:r>
                        <a:rPr lang="en-US" sz="1200"/>
                        <a:t>000</a:t>
                      </a:r>
                    </a:p>
                  </a:txBody>
                  <a:tcPr marT="0" marB="0" anchor="ctr">
                    <a:solidFill>
                      <a:schemeClr val="accent2"/>
                    </a:solidFill>
                  </a:tcPr>
                </a:tc>
                <a:tc>
                  <a:txBody>
                    <a:bodyPr/>
                    <a:lstStyle/>
                    <a:p>
                      <a:pPr algn="l"/>
                      <a:r>
                        <a:rPr lang="en-US" sz="1200"/>
                        <a:t>000</a:t>
                      </a:r>
                    </a:p>
                  </a:txBody>
                  <a:tcPr marT="0" marB="0" anchor="ctr">
                    <a:solidFill>
                      <a:schemeClr val="accent2"/>
                    </a:solidFill>
                  </a:tcPr>
                </a:tc>
                <a:extLst>
                  <a:ext uri="{0D108BD9-81ED-4DB2-BD59-A6C34878D82A}">
                    <a16:rowId xmlns:a16="http://schemas.microsoft.com/office/drawing/2014/main" val="10004"/>
                  </a:ext>
                </a:extLst>
              </a:tr>
              <a:tr h="329385">
                <a:tc>
                  <a:txBody>
                    <a:bodyPr/>
                    <a:lstStyle/>
                    <a:p>
                      <a:r>
                        <a:rPr lang="en-US" sz="1200"/>
                        <a:t>Row 5</a:t>
                      </a:r>
                    </a:p>
                  </a:txBody>
                  <a:tcPr marT="0" marB="0" anchor="ctr"/>
                </a:tc>
                <a:tc>
                  <a:txBody>
                    <a:bodyPr/>
                    <a:lstStyle/>
                    <a:p>
                      <a:pPr algn="l"/>
                      <a:r>
                        <a:rPr lang="en-US" sz="1200"/>
                        <a:t>000</a:t>
                      </a:r>
                    </a:p>
                  </a:txBody>
                  <a:tcPr marT="0" marB="0" anchor="ctr"/>
                </a:tc>
                <a:tc>
                  <a:txBody>
                    <a:bodyPr/>
                    <a:lstStyle/>
                    <a:p>
                      <a:pPr algn="l"/>
                      <a:r>
                        <a:rPr lang="en-US" sz="1200"/>
                        <a:t>000</a:t>
                      </a:r>
                    </a:p>
                  </a:txBody>
                  <a:tcPr marT="0" marB="0" anchor="ctr"/>
                </a:tc>
                <a:extLst>
                  <a:ext uri="{0D108BD9-81ED-4DB2-BD59-A6C34878D82A}">
                    <a16:rowId xmlns:a16="http://schemas.microsoft.com/office/drawing/2014/main" val="10005"/>
                  </a:ext>
                </a:extLst>
              </a:tr>
              <a:tr h="329385">
                <a:tc>
                  <a:txBody>
                    <a:bodyPr/>
                    <a:lstStyle/>
                    <a:p>
                      <a:r>
                        <a:rPr lang="en-US" sz="1200"/>
                        <a:t>Row 6</a:t>
                      </a:r>
                    </a:p>
                  </a:txBody>
                  <a:tcPr marT="0" marB="0" anchor="ctr">
                    <a:solidFill>
                      <a:schemeClr val="accent2"/>
                    </a:solidFill>
                  </a:tcPr>
                </a:tc>
                <a:tc>
                  <a:txBody>
                    <a:bodyPr/>
                    <a:lstStyle/>
                    <a:p>
                      <a:pPr algn="l"/>
                      <a:r>
                        <a:rPr lang="en-US" sz="1200"/>
                        <a:t>000</a:t>
                      </a:r>
                    </a:p>
                  </a:txBody>
                  <a:tcPr marT="0" marB="0" anchor="ctr">
                    <a:solidFill>
                      <a:schemeClr val="accent2"/>
                    </a:solidFill>
                  </a:tcPr>
                </a:tc>
                <a:tc>
                  <a:txBody>
                    <a:bodyPr/>
                    <a:lstStyle/>
                    <a:p>
                      <a:pPr algn="l"/>
                      <a:r>
                        <a:rPr lang="en-US" sz="1200"/>
                        <a:t>000</a:t>
                      </a:r>
                    </a:p>
                  </a:txBody>
                  <a:tcPr marT="0" marB="0" anchor="ctr">
                    <a:solidFill>
                      <a:schemeClr val="accent2"/>
                    </a:solidFill>
                  </a:tcPr>
                </a:tc>
                <a:extLst>
                  <a:ext uri="{0D108BD9-81ED-4DB2-BD59-A6C34878D82A}">
                    <a16:rowId xmlns:a16="http://schemas.microsoft.com/office/drawing/2014/main" val="3164867131"/>
                  </a:ext>
                </a:extLst>
              </a:tr>
              <a:tr h="329385">
                <a:tc>
                  <a:txBody>
                    <a:bodyPr/>
                    <a:lstStyle/>
                    <a:p>
                      <a:r>
                        <a:rPr lang="en-US" sz="1200"/>
                        <a:t>Row 7</a:t>
                      </a:r>
                    </a:p>
                  </a:txBody>
                  <a:tcPr marT="0" marB="0" anchor="ctr"/>
                </a:tc>
                <a:tc>
                  <a:txBody>
                    <a:bodyPr/>
                    <a:lstStyle/>
                    <a:p>
                      <a:pPr algn="l"/>
                      <a:r>
                        <a:rPr lang="en-US" sz="1200"/>
                        <a:t>000</a:t>
                      </a:r>
                    </a:p>
                  </a:txBody>
                  <a:tcPr marT="0" marB="0" anchor="ctr"/>
                </a:tc>
                <a:tc>
                  <a:txBody>
                    <a:bodyPr/>
                    <a:lstStyle/>
                    <a:p>
                      <a:pPr algn="l"/>
                      <a:r>
                        <a:rPr lang="en-US" sz="1200"/>
                        <a:t>000</a:t>
                      </a:r>
                    </a:p>
                  </a:txBody>
                  <a:tcPr marT="0" marB="0" anchor="ctr"/>
                </a:tc>
                <a:extLst>
                  <a:ext uri="{0D108BD9-81ED-4DB2-BD59-A6C34878D82A}">
                    <a16:rowId xmlns:a16="http://schemas.microsoft.com/office/drawing/2014/main" val="3791278334"/>
                  </a:ext>
                </a:extLst>
              </a:tr>
              <a:tr h="329385">
                <a:tc>
                  <a:txBody>
                    <a:bodyPr/>
                    <a:lstStyle/>
                    <a:p>
                      <a:r>
                        <a:rPr lang="en-US" sz="1200"/>
                        <a:t>Row 8</a:t>
                      </a:r>
                    </a:p>
                  </a:txBody>
                  <a:tcPr marT="0" marB="0" anchor="ctr">
                    <a:solidFill>
                      <a:schemeClr val="accent2"/>
                    </a:solidFill>
                  </a:tcPr>
                </a:tc>
                <a:tc>
                  <a:txBody>
                    <a:bodyPr/>
                    <a:lstStyle/>
                    <a:p>
                      <a:pPr algn="l"/>
                      <a:r>
                        <a:rPr lang="en-US" sz="1200"/>
                        <a:t>000</a:t>
                      </a:r>
                    </a:p>
                  </a:txBody>
                  <a:tcPr marT="0" marB="0" anchor="ctr">
                    <a:solidFill>
                      <a:schemeClr val="accent2"/>
                    </a:solidFill>
                  </a:tcPr>
                </a:tc>
                <a:tc>
                  <a:txBody>
                    <a:bodyPr/>
                    <a:lstStyle/>
                    <a:p>
                      <a:pPr algn="l"/>
                      <a:r>
                        <a:rPr lang="en-US" sz="1200"/>
                        <a:t>000</a:t>
                      </a:r>
                    </a:p>
                  </a:txBody>
                  <a:tcPr marT="0" marB="0" anchor="ctr">
                    <a:solidFill>
                      <a:schemeClr val="accent2"/>
                    </a:solidFill>
                  </a:tcPr>
                </a:tc>
                <a:extLst>
                  <a:ext uri="{0D108BD9-81ED-4DB2-BD59-A6C34878D82A}">
                    <a16:rowId xmlns:a16="http://schemas.microsoft.com/office/drawing/2014/main" val="2367401442"/>
                  </a:ext>
                </a:extLst>
              </a:tr>
              <a:tr h="329385">
                <a:tc>
                  <a:txBody>
                    <a:bodyPr/>
                    <a:lstStyle/>
                    <a:p>
                      <a:r>
                        <a:rPr lang="en-US" sz="1200"/>
                        <a:t>Row 9</a:t>
                      </a:r>
                    </a:p>
                  </a:txBody>
                  <a:tcPr marT="0" marB="0" anchor="ctr"/>
                </a:tc>
                <a:tc>
                  <a:txBody>
                    <a:bodyPr/>
                    <a:lstStyle/>
                    <a:p>
                      <a:pPr algn="l"/>
                      <a:r>
                        <a:rPr lang="en-US" sz="1200"/>
                        <a:t>000</a:t>
                      </a:r>
                    </a:p>
                  </a:txBody>
                  <a:tcPr marT="0" marB="0" anchor="ctr"/>
                </a:tc>
                <a:tc>
                  <a:txBody>
                    <a:bodyPr/>
                    <a:lstStyle/>
                    <a:p>
                      <a:pPr algn="l"/>
                      <a:r>
                        <a:rPr lang="en-US" sz="1200"/>
                        <a:t>000</a:t>
                      </a:r>
                    </a:p>
                  </a:txBody>
                  <a:tcPr marT="0" marB="0" anchor="ctr"/>
                </a:tc>
                <a:extLst>
                  <a:ext uri="{0D108BD9-81ED-4DB2-BD59-A6C34878D82A}">
                    <a16:rowId xmlns:a16="http://schemas.microsoft.com/office/drawing/2014/main" val="3855993651"/>
                  </a:ext>
                </a:extLst>
              </a:tr>
              <a:tr h="329385">
                <a:tc>
                  <a:txBody>
                    <a:bodyPr/>
                    <a:lstStyle/>
                    <a:p>
                      <a:r>
                        <a:rPr lang="en-US" sz="1200"/>
                        <a:t>Total</a:t>
                      </a:r>
                    </a:p>
                  </a:txBody>
                  <a:tcPr marT="0" marB="0" anchor="ctr"/>
                </a:tc>
                <a:tc>
                  <a:txBody>
                    <a:bodyPr/>
                    <a:lstStyle/>
                    <a:p>
                      <a:pPr algn="l"/>
                      <a:r>
                        <a:rPr lang="en-US" sz="1200"/>
                        <a:t>000</a:t>
                      </a:r>
                    </a:p>
                  </a:txBody>
                  <a:tcPr marT="0" marB="0" anchor="ctr"/>
                </a:tc>
                <a:tc>
                  <a:txBody>
                    <a:bodyPr/>
                    <a:lstStyle/>
                    <a:p>
                      <a:pPr algn="l"/>
                      <a:r>
                        <a:rPr lang="en-US" sz="1200"/>
                        <a:t>000</a:t>
                      </a:r>
                    </a:p>
                  </a:txBody>
                  <a:tcPr marT="0" marB="0" anchor="ctr"/>
                </a:tc>
                <a:extLst>
                  <a:ext uri="{0D108BD9-81ED-4DB2-BD59-A6C34878D82A}">
                    <a16:rowId xmlns:a16="http://schemas.microsoft.com/office/drawing/2014/main" val="10006"/>
                  </a:ext>
                </a:extLst>
              </a:tr>
            </a:tbl>
          </a:graphicData>
        </a:graphic>
      </p:graphicFrame>
      <p:sp>
        <p:nvSpPr>
          <p:cNvPr id="8" name="Slide Number Placeholder 5">
            <a:extLst>
              <a:ext uri="{FF2B5EF4-FFF2-40B4-BE49-F238E27FC236}">
                <a16:creationId xmlns:a16="http://schemas.microsoft.com/office/drawing/2014/main" id="{7BBE3172-D482-D74B-BAF8-34EA4F40C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595454"/>
              </a:solidFill>
              <a:effectLst/>
              <a:uLnTx/>
              <a:uFillTx/>
              <a:latin typeface="Trebuchet MS"/>
              <a:ea typeface="+mn-ea"/>
              <a:cs typeface="+mn-cs"/>
            </a:endParaRPr>
          </a:p>
        </p:txBody>
      </p:sp>
      <p:graphicFrame>
        <p:nvGraphicFramePr>
          <p:cNvPr id="7" name="Content Placeholder 3" descr="Chart">
            <a:extLst>
              <a:ext uri="{FF2B5EF4-FFF2-40B4-BE49-F238E27FC236}">
                <a16:creationId xmlns:a16="http://schemas.microsoft.com/office/drawing/2014/main" id="{EA99A4BA-48BF-4E47-9F51-0C395621D734}"/>
              </a:ext>
            </a:extLst>
          </p:cNvPr>
          <p:cNvGraphicFramePr>
            <a:graphicFrameLocks noGrp="1"/>
          </p:cNvGraphicFramePr>
          <p:nvPr>
            <p:ph sz="half" idx="1"/>
          </p:nvPr>
        </p:nvGraphicFramePr>
        <p:xfrm>
          <a:off x="4285456" y="1554163"/>
          <a:ext cx="3621088"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6">
            <a:extLst>
              <a:ext uri="{FF2B5EF4-FFF2-40B4-BE49-F238E27FC236}">
                <a16:creationId xmlns:a16="http://schemas.microsoft.com/office/drawing/2014/main" id="{C53CC2D1-F3DA-40A9-805F-3A670AF31B77}"/>
              </a:ext>
            </a:extLst>
          </p:cNvPr>
          <p:cNvGraphicFramePr>
            <a:graphicFrameLocks noGrp="1"/>
          </p:cNvGraphicFramePr>
          <p:nvPr>
            <p:ph sz="half" idx="2"/>
            <p:extLst>
              <p:ext uri="{D42A27DB-BD31-4B8C-83A1-F6EECF244321}">
                <p14:modId xmlns:p14="http://schemas.microsoft.com/office/powerpoint/2010/main" val="3107458069"/>
              </p:ext>
            </p:extLst>
          </p:nvPr>
        </p:nvGraphicFramePr>
        <p:xfrm>
          <a:off x="431515" y="1554163"/>
          <a:ext cx="3553745" cy="3226526"/>
        </p:xfrm>
        <a:graphic>
          <a:graphicData uri="http://schemas.openxmlformats.org/drawingml/2006/table">
            <a:tbl>
              <a:tblPr firstRow="1" bandRow="1"/>
              <a:tblGrid>
                <a:gridCol w="1743995">
                  <a:extLst>
                    <a:ext uri="{9D8B030D-6E8A-4147-A177-3AD203B41FA5}">
                      <a16:colId xmlns:a16="http://schemas.microsoft.com/office/drawing/2014/main" val="1829295653"/>
                    </a:ext>
                  </a:extLst>
                </a:gridCol>
                <a:gridCol w="1809750">
                  <a:extLst>
                    <a:ext uri="{9D8B030D-6E8A-4147-A177-3AD203B41FA5}">
                      <a16:colId xmlns:a16="http://schemas.microsoft.com/office/drawing/2014/main" val="2879685372"/>
                    </a:ext>
                  </a:extLst>
                </a:gridCol>
              </a:tblGrid>
              <a:tr h="37084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95454"/>
                          </a:solidFill>
                          <a:effectLst/>
                          <a:uLnTx/>
                          <a:uFillTx/>
                          <a:latin typeface="+mn-lt"/>
                          <a:ea typeface="+mn-ea"/>
                          <a:cs typeface="Arial"/>
                        </a:rPr>
                        <a:t>Anticipated Learners as per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95454"/>
                          </a:solidFill>
                          <a:effectLst/>
                          <a:uLnTx/>
                          <a:uFillTx/>
                          <a:latin typeface="+mn-lt"/>
                          <a:ea typeface="+mn-ea"/>
                          <a:cs typeface="Arial"/>
                        </a:rPr>
                        <a:t>proposal vs Actual Learners</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49867782"/>
                  </a:ext>
                </a:extLst>
              </a:tr>
              <a:tr h="370840">
                <a:tc>
                  <a:txBody>
                    <a:bodyPr/>
                    <a:lstStyle/>
                    <a:p>
                      <a:pPr algn="ctr" fontAlgn="b"/>
                      <a:r>
                        <a:rPr lang="en-US" sz="1800" b="1" i="0" u="none" strike="noStrike">
                          <a:solidFill>
                            <a:srgbClr val="595454"/>
                          </a:solidFill>
                          <a:effectLst/>
                          <a:latin typeface="Calibri"/>
                        </a:rPr>
                        <a:t>Anticipated Learners</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a:solidFill>
                            <a:srgbClr val="595454"/>
                          </a:solidFill>
                          <a:effectLst/>
                          <a:latin typeface="Calibri"/>
                        </a:rPr>
                        <a:t>Actual Learners</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414200"/>
                  </a:ext>
                </a:extLst>
              </a:tr>
              <a:tr h="370840">
                <a:tc>
                  <a:txBody>
                    <a:bodyPr/>
                    <a:lstStyle/>
                    <a:p>
                      <a:pPr marL="0" marR="0" lvl="0" indent="0" algn="ctr" rtl="0" eaLnBrk="1" fontAlgn="b" latinLnBrk="0" hangingPunct="1">
                        <a:lnSpc>
                          <a:spcPct val="100000"/>
                        </a:lnSpc>
                        <a:spcBef>
                          <a:spcPts val="0"/>
                        </a:spcBef>
                        <a:spcAft>
                          <a:spcPts val="0"/>
                        </a:spcAft>
                        <a:buFontTx/>
                        <a:buNone/>
                      </a:pPr>
                      <a:r>
                        <a:rPr lang="en-US" sz="1800" b="1" i="0" u="none" strike="noStrike">
                          <a:solidFill>
                            <a:srgbClr val="595454"/>
                          </a:solidFill>
                          <a:effectLst/>
                          <a:latin typeface="Calibri"/>
                        </a:rPr>
                        <a:t>% (n=)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a:lnSpc>
                          <a:spcPct val="100000"/>
                        </a:lnSpc>
                        <a:spcBef>
                          <a:spcPts val="0"/>
                        </a:spcBef>
                        <a:spcAft>
                          <a:spcPts val="0"/>
                        </a:spcAft>
                        <a:buNone/>
                      </a:pPr>
                      <a:r>
                        <a:rPr lang="en-US" sz="1800" b="1" i="0" u="none" strike="noStrike" kern="1200" noProof="0">
                          <a:solidFill>
                            <a:srgbClr val="595454"/>
                          </a:solidFill>
                          <a:effectLst/>
                          <a:latin typeface="Calibri"/>
                          <a:ea typeface="+mn-ea"/>
                          <a:cs typeface="+mn-cs"/>
                        </a:rPr>
                        <a:t>% (n=)</a:t>
                      </a:r>
                      <a:endParaRPr lang="en-US" sz="1800" b="1" i="0" u="none" strike="noStrike" kern="1200">
                        <a:solidFill>
                          <a:srgbClr val="595454"/>
                        </a:solidFill>
                        <a:effectLst/>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3835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595454"/>
                        </a:solidFill>
                        <a:effectLst/>
                        <a:uLnTx/>
                        <a:uFillTx/>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595454"/>
                        </a:solidFill>
                        <a:effectLst/>
                        <a:uLnTx/>
                        <a:uFillTx/>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595454"/>
                        </a:solidFill>
                        <a:effectLst/>
                        <a:uLnTx/>
                        <a:uFillTx/>
                        <a:latin typeface="+mn-lt"/>
                        <a:ea typeface="+mn-ea"/>
                        <a:cs typeface="Arial"/>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276155624"/>
                  </a:ext>
                </a:extLst>
              </a:tr>
              <a:tr h="37084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95454"/>
                          </a:solidFill>
                          <a:effectLst/>
                          <a:uLnTx/>
                          <a:uFillTx/>
                          <a:latin typeface="+mn-lt"/>
                          <a:ea typeface="+mn-ea"/>
                          <a:cs typeface="Arial"/>
                        </a:rPr>
                        <a:t>Academic vs Community</a:t>
                      </a:r>
                      <a:endParaRPr kumimoji="0" lang="en-US" sz="2000" b="1" i="0" u="none" strike="noStrike" kern="1200" cap="none" spc="0" normalizeH="0" baseline="0">
                        <a:ln>
                          <a:noFill/>
                        </a:ln>
                        <a:solidFill>
                          <a:srgbClr val="595454"/>
                        </a:solidFill>
                        <a:effectLst/>
                        <a:uLnTx/>
                        <a:uFillTx/>
                        <a:latin typeface="+mn-lt"/>
                        <a:ea typeface="+mn-ea"/>
                        <a:cs typeface="Arial"/>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marL="5443" marR="5443" marT="5443" marB="0" anchor="ctr"/>
                </a:tc>
                <a:extLst>
                  <a:ext uri="{0D108BD9-81ED-4DB2-BD59-A6C34878D82A}">
                    <a16:rowId xmlns:a16="http://schemas.microsoft.com/office/drawing/2014/main" val="2920566437"/>
                  </a:ext>
                </a:extLst>
              </a:tr>
              <a:tr h="370840">
                <a:tc>
                  <a:txBody>
                    <a:bodyPr/>
                    <a:lstStyle/>
                    <a:p>
                      <a:pPr algn="ctr" fontAlgn="b"/>
                      <a:r>
                        <a:rPr lang="en-US" sz="1600" b="1" i="0" u="none" strike="noStrike">
                          <a:solidFill>
                            <a:srgbClr val="595454"/>
                          </a:solidFill>
                          <a:effectLst/>
                          <a:latin typeface="+mn-lt"/>
                        </a:rPr>
                        <a:t>HCPs in Academic</a:t>
                      </a:r>
                      <a:r>
                        <a:rPr lang="en-US" sz="1600" b="1" i="0" u="none" strike="noStrike" baseline="0">
                          <a:solidFill>
                            <a:srgbClr val="595454"/>
                          </a:solidFill>
                          <a:effectLst/>
                          <a:latin typeface="+mn-lt"/>
                        </a:rPr>
                        <a:t> Setting</a:t>
                      </a:r>
                      <a:endParaRPr lang="en-US" sz="1600" b="1" i="0" u="none" strike="noStrike">
                        <a:solidFill>
                          <a:srgbClr val="595454"/>
                        </a:solidFill>
                        <a:effectLst/>
                        <a:latin typeface="+mn-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595454"/>
                          </a:solidFill>
                          <a:effectLst/>
                          <a:latin typeface="Calibri"/>
                        </a:rPr>
                        <a:t>HCPs in Community Setting</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329227"/>
                  </a:ext>
                </a:extLst>
              </a:tr>
              <a:tr h="370840">
                <a:tc>
                  <a:txBody>
                    <a:bodyPr/>
                    <a:lstStyle/>
                    <a:p>
                      <a:pPr marL="0" marR="0" lvl="0" indent="0" algn="ctr" rtl="0" eaLnBrk="1" fontAlgn="b" latinLnBrk="0" hangingPunct="1">
                        <a:lnSpc>
                          <a:spcPct val="100000"/>
                        </a:lnSpc>
                        <a:spcBef>
                          <a:spcPts val="0"/>
                        </a:spcBef>
                        <a:spcAft>
                          <a:spcPts val="0"/>
                        </a:spcAft>
                        <a:buFontTx/>
                        <a:buNone/>
                      </a:pPr>
                      <a:r>
                        <a:rPr lang="en-US" sz="1800" b="1" i="0" u="none" strike="noStrike">
                          <a:solidFill>
                            <a:srgbClr val="595454"/>
                          </a:solidFill>
                          <a:effectLst/>
                          <a:latin typeface="Calibri"/>
                        </a:rPr>
                        <a:t>% (n=)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noProof="0">
                          <a:solidFill>
                            <a:srgbClr val="595454"/>
                          </a:solidFill>
                          <a:effectLst/>
                          <a:latin typeface="Calibri"/>
                          <a:ea typeface="+mn-ea"/>
                          <a:cs typeface="+mn-cs"/>
                        </a:rPr>
                        <a:t>% (n=)</a:t>
                      </a:r>
                      <a:endParaRPr lang="en-US" sz="1800" b="1" i="0" u="none" strike="noStrike" kern="1200">
                        <a:solidFill>
                          <a:srgbClr val="595454"/>
                        </a:solidFill>
                        <a:effectLst/>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1844682"/>
                  </a:ext>
                </a:extLst>
              </a:tr>
            </a:tbl>
          </a:graphicData>
        </a:graphic>
      </p:graphicFrame>
      <p:sp>
        <p:nvSpPr>
          <p:cNvPr id="3" name="Footer Placeholder 9">
            <a:extLst>
              <a:ext uri="{FF2B5EF4-FFF2-40B4-BE49-F238E27FC236}">
                <a16:creationId xmlns:a16="http://schemas.microsoft.com/office/drawing/2014/main" id="{1971200A-9EB1-4060-8425-0B5B6C391F2B}"/>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
        <p:nvSpPr>
          <p:cNvPr id="4" name="TextBox 3">
            <a:extLst>
              <a:ext uri="{FF2B5EF4-FFF2-40B4-BE49-F238E27FC236}">
                <a16:creationId xmlns:a16="http://schemas.microsoft.com/office/drawing/2014/main" id="{040A0EC7-1C72-4222-8302-648713AB4B1C}"/>
              </a:ext>
            </a:extLst>
          </p:cNvPr>
          <p:cNvSpPr txBox="1"/>
          <p:nvPr/>
        </p:nvSpPr>
        <p:spPr>
          <a:xfrm>
            <a:off x="8205787" y="1775059"/>
            <a:ext cx="3619500" cy="295564"/>
          </a:xfrm>
          <a:prstGeom prst="rect">
            <a:avLst/>
          </a:prstGeom>
          <a:noFill/>
        </p:spPr>
        <p:txBody>
          <a:bodyPr wrap="square" lIns="0" tIns="0" rIns="0" bIns="0" rtlCol="0">
            <a:noAutofit/>
          </a:bodyPr>
          <a:lstStyle/>
          <a:p>
            <a:pPr algn="ctr">
              <a:lnSpc>
                <a:spcPct val="100000"/>
              </a:lnSpc>
              <a:spcBef>
                <a:spcPts val="1200"/>
              </a:spcBef>
              <a:buSzPct val="100000"/>
            </a:pPr>
            <a:r>
              <a:rPr lang="en-US" sz="1600" b="1"/>
              <a:t>Breakdown by Specialty </a:t>
            </a:r>
          </a:p>
        </p:txBody>
      </p:sp>
      <p:sp>
        <p:nvSpPr>
          <p:cNvPr id="9" name="Rectangular Callout 11">
            <a:extLst>
              <a:ext uri="{FF2B5EF4-FFF2-40B4-BE49-F238E27FC236}">
                <a16:creationId xmlns:a16="http://schemas.microsoft.com/office/drawing/2014/main" id="{098002E1-D349-43CA-A23E-1AC2D792D851}"/>
              </a:ext>
            </a:extLst>
          </p:cNvPr>
          <p:cNvSpPr/>
          <p:nvPr/>
        </p:nvSpPr>
        <p:spPr>
          <a:xfrm>
            <a:off x="852758" y="5082372"/>
            <a:ext cx="2671280" cy="799293"/>
          </a:xfrm>
          <a:prstGeom prst="wedgeRectCallout">
            <a:avLst>
              <a:gd name="adj1" fmla="val -30904"/>
              <a:gd name="adj2" fmla="val 49403"/>
            </a:avLst>
          </a:prstGeom>
          <a:solidFill>
            <a:srgbClr val="138967"/>
          </a:solidFill>
          <a:ln w="19050">
            <a:solidFill>
              <a:srgbClr val="138967"/>
            </a:solidFill>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a:solidFill>
                  <a:schemeClr val="bg1"/>
                </a:solidFill>
                <a:latin typeface="Trebuchet MS"/>
              </a:rPr>
              <a:t>Always Define “OTHER”</a:t>
            </a:r>
            <a:endParaRPr kumimoji="0" lang="en-US" sz="2400" b="0" i="0" u="none" strike="noStrike" kern="0" cap="none" spc="0" normalizeH="0" baseline="0" noProof="0">
              <a:ln>
                <a:noFill/>
              </a:ln>
              <a:solidFill>
                <a:schemeClr val="bg1"/>
              </a:solidFill>
              <a:effectLst/>
              <a:uLnTx/>
              <a:uFillTx/>
              <a:latin typeface="Trebuchet MS"/>
              <a:ea typeface="+mn-ea"/>
              <a:cs typeface="+mn-cs"/>
            </a:endParaRPr>
          </a:p>
        </p:txBody>
      </p:sp>
      <p:sp>
        <p:nvSpPr>
          <p:cNvPr id="5" name="Rectangle 4">
            <a:extLst>
              <a:ext uri="{FF2B5EF4-FFF2-40B4-BE49-F238E27FC236}">
                <a16:creationId xmlns:a16="http://schemas.microsoft.com/office/drawing/2014/main" id="{11A004A8-D0EF-FD3A-2BE1-A1C39E92E6FF}"/>
              </a:ext>
            </a:extLst>
          </p:cNvPr>
          <p:cNvSpPr/>
          <p:nvPr/>
        </p:nvSpPr>
        <p:spPr>
          <a:xfrm>
            <a:off x="7906544" y="200025"/>
            <a:ext cx="4034241" cy="1320274"/>
          </a:xfrm>
          <a:prstGeom prst="rect">
            <a:avLst/>
          </a:prstGeom>
          <a:solidFill>
            <a:srgbClr val="13896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600" dirty="0">
                <a:solidFill>
                  <a:schemeClr val="bg1"/>
                </a:solidFill>
                <a:effectLst/>
                <a:latin typeface="+mj-lt"/>
              </a:rPr>
              <a:t>In addition to providing the information in the PowerPoint deck, please complete ALL sections of the Impact Report directly in </a:t>
            </a:r>
            <a:r>
              <a:rPr lang="en-US" sz="1600" dirty="0" err="1">
                <a:solidFill>
                  <a:schemeClr val="bg1"/>
                </a:solidFill>
                <a:effectLst/>
                <a:latin typeface="+mj-lt"/>
              </a:rPr>
              <a:t>CyberGrants</a:t>
            </a:r>
            <a:r>
              <a:rPr lang="en-US" sz="1600" dirty="0">
                <a:solidFill>
                  <a:schemeClr val="bg1"/>
                </a:solidFill>
                <a:effectLst/>
                <a:latin typeface="+mj-lt"/>
              </a:rPr>
              <a:t>. This includes demographics</a:t>
            </a:r>
            <a:r>
              <a:rPr lang="en-US" sz="1600" dirty="0">
                <a:solidFill>
                  <a:srgbClr val="FF0000"/>
                </a:solidFill>
                <a:effectLst/>
                <a:latin typeface="+mj-lt"/>
              </a:rPr>
              <a:t>. </a:t>
            </a:r>
            <a:endParaRPr lang="en-US" sz="1600" dirty="0">
              <a:solidFill>
                <a:srgbClr val="595454"/>
              </a:solidFill>
              <a:effectLst/>
              <a:latin typeface="+mj-lt"/>
            </a:endParaRPr>
          </a:p>
        </p:txBody>
      </p:sp>
    </p:spTree>
    <p:extLst>
      <p:ext uri="{BB962C8B-B14F-4D97-AF65-F5344CB8AC3E}">
        <p14:creationId xmlns:p14="http://schemas.microsoft.com/office/powerpoint/2010/main" val="184323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4634B9-411D-B247-9169-B33DB1B69D84}"/>
              </a:ext>
            </a:extLst>
          </p:cNvPr>
          <p:cNvCxnSpPr>
            <a:cxnSpLocks/>
          </p:cNvCxnSpPr>
          <p:nvPr/>
        </p:nvCxnSpPr>
        <p:spPr>
          <a:xfrm flipV="1">
            <a:off x="3454400" y="2142310"/>
            <a:ext cx="5558971" cy="157545"/>
          </a:xfrm>
          <a:prstGeom prst="line">
            <a:avLst/>
          </a:prstGeom>
          <a:ln w="28575" cap="rnd">
            <a:solidFill>
              <a:schemeClr val="accent4"/>
            </a:solidFill>
            <a:prstDash val="lgDash"/>
          </a:ln>
        </p:spPr>
        <p:style>
          <a:lnRef idx="1">
            <a:srgbClr val="BE2BBB"/>
          </a:lnRef>
          <a:fillRef idx="0">
            <a:schemeClr val="accent1"/>
          </a:fillRef>
          <a:effectRef idx="0">
            <a:srgbClr val="000000"/>
          </a:effectRef>
          <a:fontRef idx="minor">
            <a:schemeClr val="lt1"/>
          </a:fontRef>
        </p:style>
      </p:cxnSp>
      <p:cxnSp>
        <p:nvCxnSpPr>
          <p:cNvPr id="10" name="Straight Connector 9">
            <a:extLst>
              <a:ext uri="{FF2B5EF4-FFF2-40B4-BE49-F238E27FC236}">
                <a16:creationId xmlns:a16="http://schemas.microsoft.com/office/drawing/2014/main" id="{F43059B7-444E-D142-80B9-2191D3903292}"/>
              </a:ext>
            </a:extLst>
          </p:cNvPr>
          <p:cNvCxnSpPr>
            <a:cxnSpLocks/>
          </p:cNvCxnSpPr>
          <p:nvPr/>
        </p:nvCxnSpPr>
        <p:spPr>
          <a:xfrm>
            <a:off x="3454400" y="5303837"/>
            <a:ext cx="5558971" cy="221752"/>
          </a:xfrm>
          <a:prstGeom prst="line">
            <a:avLst/>
          </a:prstGeom>
          <a:ln w="28575" cap="rnd">
            <a:solidFill>
              <a:schemeClr val="accent4"/>
            </a:solidFill>
            <a:prstDash val="lgDash"/>
          </a:ln>
        </p:spPr>
        <p:style>
          <a:lnRef idx="1">
            <a:srgbClr val="BE2BBB"/>
          </a:lnRef>
          <a:fillRef idx="0">
            <a:schemeClr val="accent1"/>
          </a:fillRef>
          <a:effectRef idx="0">
            <a:srgbClr val="000000"/>
          </a:effectRef>
          <a:fontRef idx="minor">
            <a:schemeClr val="lt1"/>
          </a:fontRef>
        </p:style>
      </p:cxnSp>
      <p:sp>
        <p:nvSpPr>
          <p:cNvPr id="3" name="Slide Number Placeholder 2">
            <a:extLst>
              <a:ext uri="{FF2B5EF4-FFF2-40B4-BE49-F238E27FC236}">
                <a16:creationId xmlns:a16="http://schemas.microsoft.com/office/drawing/2014/main" id="{96C61913-2EC8-664F-8031-6797E6BC6DEA}"/>
              </a:ext>
            </a:extLst>
          </p:cNvPr>
          <p:cNvSpPr>
            <a:spLocks noGrp="1"/>
          </p:cNvSpPr>
          <p:nvPr>
            <p:ph type="sldNum" sz="quarter" idx="12"/>
          </p:nvPr>
        </p:nvSpPr>
        <p:spPr/>
        <p:txBody>
          <a:bodyPr/>
          <a:lstStyle/>
          <a:p>
            <a:fld id="{B58DE5F1-E0F9-4CCA-92B7-7A6FC4DFEE14}" type="slidenum">
              <a:rPr lang="en-US" smtClean="0"/>
              <a:t>12</a:t>
            </a:fld>
            <a:endParaRPr lang="en-US"/>
          </a:p>
        </p:txBody>
      </p:sp>
      <p:graphicFrame>
        <p:nvGraphicFramePr>
          <p:cNvPr id="4" name="Content Placeholder 3" descr="Chart">
            <a:extLst>
              <a:ext uri="{FF2B5EF4-FFF2-40B4-BE49-F238E27FC236}">
                <a16:creationId xmlns:a16="http://schemas.microsoft.com/office/drawing/2014/main" id="{3C94D632-58FD-7147-A56C-FBB5DC680CDB}"/>
              </a:ext>
            </a:extLst>
          </p:cNvPr>
          <p:cNvGraphicFramePr>
            <a:graphicFrameLocks/>
          </p:cNvGraphicFramePr>
          <p:nvPr/>
        </p:nvGraphicFramePr>
        <p:xfrm>
          <a:off x="111862" y="1508889"/>
          <a:ext cx="4991623" cy="4573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descr="Chart">
            <a:extLst>
              <a:ext uri="{FF2B5EF4-FFF2-40B4-BE49-F238E27FC236}">
                <a16:creationId xmlns:a16="http://schemas.microsoft.com/office/drawing/2014/main" id="{B3E0B451-E8D8-CF40-B562-0C05D6422C7F}"/>
              </a:ext>
            </a:extLst>
          </p:cNvPr>
          <p:cNvGraphicFramePr>
            <a:graphicFrameLocks/>
          </p:cNvGraphicFramePr>
          <p:nvPr>
            <p:extLst>
              <p:ext uri="{D42A27DB-BD31-4B8C-83A1-F6EECF244321}">
                <p14:modId xmlns:p14="http://schemas.microsoft.com/office/powerpoint/2010/main" val="2621934423"/>
              </p:ext>
            </p:extLst>
          </p:nvPr>
        </p:nvGraphicFramePr>
        <p:xfrm>
          <a:off x="6574973" y="1554163"/>
          <a:ext cx="5251267" cy="4573587"/>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9">
            <a:extLst>
              <a:ext uri="{FF2B5EF4-FFF2-40B4-BE49-F238E27FC236}">
                <a16:creationId xmlns:a16="http://schemas.microsoft.com/office/drawing/2014/main" id="{A70D08ED-CB16-4513-A83A-213FEDAD8D8F}"/>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
        <p:nvSpPr>
          <p:cNvPr id="16" name="Rectangular Callout 11">
            <a:extLst>
              <a:ext uri="{FF2B5EF4-FFF2-40B4-BE49-F238E27FC236}">
                <a16:creationId xmlns:a16="http://schemas.microsoft.com/office/drawing/2014/main" id="{2C75C0B5-2868-4F1D-8325-A215A6FCEFCD}"/>
              </a:ext>
            </a:extLst>
          </p:cNvPr>
          <p:cNvSpPr/>
          <p:nvPr/>
        </p:nvSpPr>
        <p:spPr>
          <a:xfrm>
            <a:off x="9282256" y="306513"/>
            <a:ext cx="2383964" cy="731225"/>
          </a:xfrm>
          <a:prstGeom prst="wedgeRectCallout">
            <a:avLst>
              <a:gd name="adj1" fmla="val -30904"/>
              <a:gd name="adj2" fmla="val 49403"/>
            </a:avLst>
          </a:prstGeom>
          <a:solidFill>
            <a:srgbClr val="00B050"/>
          </a:solidFill>
          <a:ln w="19050">
            <a:solidFill>
              <a:srgbClr val="138967"/>
            </a:solidFill>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a:solidFill>
                  <a:schemeClr val="bg1"/>
                </a:solidFill>
                <a:latin typeface="Trebuchet MS"/>
              </a:rPr>
              <a:t>Always Define “OTHER”</a:t>
            </a:r>
            <a:endParaRPr kumimoji="0" lang="en-US" sz="2400" b="0" i="0" u="none" strike="noStrike" kern="0" cap="none" spc="0" normalizeH="0" baseline="0" noProof="0">
              <a:ln>
                <a:noFill/>
              </a:ln>
              <a:solidFill>
                <a:schemeClr val="bg1"/>
              </a:solidFill>
              <a:effectLst/>
              <a:uLnTx/>
              <a:uFillTx/>
              <a:latin typeface="Trebuchet MS"/>
              <a:ea typeface="+mn-ea"/>
              <a:cs typeface="+mn-cs"/>
            </a:endParaRPr>
          </a:p>
        </p:txBody>
      </p:sp>
      <p:sp>
        <p:nvSpPr>
          <p:cNvPr id="12" name="Title 1">
            <a:extLst>
              <a:ext uri="{FF2B5EF4-FFF2-40B4-BE49-F238E27FC236}">
                <a16:creationId xmlns:a16="http://schemas.microsoft.com/office/drawing/2014/main" id="{D5305025-24FF-4014-8BB3-E3F8E0961B16}"/>
              </a:ext>
            </a:extLst>
          </p:cNvPr>
          <p:cNvSpPr txBox="1">
            <a:spLocks/>
          </p:cNvSpPr>
          <p:nvPr/>
        </p:nvSpPr>
        <p:spPr>
          <a:xfrm>
            <a:off x="365760" y="390619"/>
            <a:ext cx="11460480" cy="4870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t>Further breakdown learners by specialty</a:t>
            </a:r>
          </a:p>
        </p:txBody>
      </p:sp>
      <p:sp>
        <p:nvSpPr>
          <p:cNvPr id="2" name="Arrow: Right 1">
            <a:extLst>
              <a:ext uri="{FF2B5EF4-FFF2-40B4-BE49-F238E27FC236}">
                <a16:creationId xmlns:a16="http://schemas.microsoft.com/office/drawing/2014/main" id="{E19ADC3B-0EE6-76E9-7770-7B36B48AB10B}"/>
              </a:ext>
            </a:extLst>
          </p:cNvPr>
          <p:cNvSpPr/>
          <p:nvPr/>
        </p:nvSpPr>
        <p:spPr>
          <a:xfrm>
            <a:off x="4784436" y="3749964"/>
            <a:ext cx="45719" cy="45719"/>
          </a:xfrm>
          <a:prstGeom prst="rightArrow">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5" name="Arrow: Right 4">
            <a:extLst>
              <a:ext uri="{FF2B5EF4-FFF2-40B4-BE49-F238E27FC236}">
                <a16:creationId xmlns:a16="http://schemas.microsoft.com/office/drawing/2014/main" id="{4B9E446F-3B1F-34F2-7623-16C76C816BF5}"/>
              </a:ext>
            </a:extLst>
          </p:cNvPr>
          <p:cNvSpPr/>
          <p:nvPr/>
        </p:nvSpPr>
        <p:spPr>
          <a:xfrm>
            <a:off x="4376791" y="2816280"/>
            <a:ext cx="2839252" cy="1447495"/>
          </a:xfrm>
          <a:prstGeom prst="rightArrow">
            <a:avLst/>
          </a:prstGeom>
          <a:solidFill>
            <a:srgbClr val="13896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en-US" sz="1400">
              <a:solidFill>
                <a:schemeClr val="tx1"/>
              </a:solidFill>
            </a:endParaRPr>
          </a:p>
          <a:p>
            <a:pPr algn="ctr"/>
            <a:r>
              <a:rPr lang="en-US" sz="1600">
                <a:solidFill>
                  <a:schemeClr val="bg1"/>
                </a:solidFill>
              </a:rPr>
              <a:t>Breakdown the largest group into specialties</a:t>
            </a:r>
          </a:p>
          <a:p>
            <a:pPr algn="ctr">
              <a:lnSpc>
                <a:spcPct val="100000"/>
              </a:lnSpc>
            </a:pPr>
            <a:endParaRPr lang="en-US" sz="2000"/>
          </a:p>
        </p:txBody>
      </p:sp>
    </p:spTree>
    <p:extLst>
      <p:ext uri="{BB962C8B-B14F-4D97-AF65-F5344CB8AC3E}">
        <p14:creationId xmlns:p14="http://schemas.microsoft.com/office/powerpoint/2010/main" val="116976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22F9A3F-3BD2-469A-A22E-9AAE08C48795}"/>
              </a:ext>
            </a:extLst>
          </p:cNvPr>
          <p:cNvSpPr>
            <a:spLocks noGrp="1"/>
          </p:cNvSpPr>
          <p:nvPr>
            <p:ph type="sldNum" sz="quarter" idx="12"/>
          </p:nvPr>
        </p:nvSpPr>
        <p:spPr/>
        <p:txBody>
          <a:bodyPr/>
          <a:lstStyle/>
          <a:p>
            <a:fld id="{B58DE5F1-E0F9-4CCA-92B7-7A6FC4DFEE14}" type="slidenum">
              <a:rPr lang="en-US" smtClean="0"/>
              <a:t>13</a:t>
            </a:fld>
            <a:endParaRPr lang="en-US"/>
          </a:p>
        </p:txBody>
      </p:sp>
      <p:sp>
        <p:nvSpPr>
          <p:cNvPr id="10" name="Footer Placeholder 9">
            <a:extLst>
              <a:ext uri="{FF2B5EF4-FFF2-40B4-BE49-F238E27FC236}">
                <a16:creationId xmlns:a16="http://schemas.microsoft.com/office/drawing/2014/main" id="{8CB2486D-B104-4DB3-90B0-139367D64BD1}"/>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pic>
        <p:nvPicPr>
          <p:cNvPr id="1028" name="Picture 4" descr="Mapping in Tableau - Tableau">
            <a:extLst>
              <a:ext uri="{FF2B5EF4-FFF2-40B4-BE49-F238E27FC236}">
                <a16:creationId xmlns:a16="http://schemas.microsoft.com/office/drawing/2014/main" id="{74BAE2A3-03C3-48F6-80A0-8879CF2E4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147" y="1168016"/>
            <a:ext cx="7486073" cy="48360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5F74E40-C307-4313-A334-A20918835B0A}"/>
              </a:ext>
            </a:extLst>
          </p:cNvPr>
          <p:cNvSpPr txBox="1"/>
          <p:nvPr/>
        </p:nvSpPr>
        <p:spPr>
          <a:xfrm>
            <a:off x="525780" y="1634835"/>
            <a:ext cx="3409222" cy="4171161"/>
          </a:xfrm>
          <a:prstGeom prst="rect">
            <a:avLst/>
          </a:prstGeom>
          <a:solidFill>
            <a:srgbClr val="138967"/>
          </a:solidFill>
        </p:spPr>
        <p:txBody>
          <a:bodyPr wrap="square" lIns="0" tIns="0" rIns="0" bIns="0" rtlCol="0">
            <a:noAutofit/>
          </a:bodyPr>
          <a:lstStyle/>
          <a:p>
            <a:pPr algn="ctr">
              <a:lnSpc>
                <a:spcPct val="100000"/>
              </a:lnSpc>
              <a:spcBef>
                <a:spcPts val="1200"/>
              </a:spcBef>
              <a:buSzPct val="100000"/>
            </a:pPr>
            <a:r>
              <a:rPr lang="en-US" sz="2800" b="1" dirty="0">
                <a:solidFill>
                  <a:schemeClr val="bg1"/>
                </a:solidFill>
              </a:rPr>
              <a:t>Provide a visual showing the breakdown of learners based on their geographic distribution </a:t>
            </a:r>
          </a:p>
          <a:p>
            <a:pPr algn="ctr">
              <a:lnSpc>
                <a:spcPct val="100000"/>
              </a:lnSpc>
              <a:spcBef>
                <a:spcPts val="1200"/>
              </a:spcBef>
              <a:buSzPct val="100000"/>
            </a:pPr>
            <a:r>
              <a:rPr lang="en-US" sz="2800" b="1" dirty="0">
                <a:solidFill>
                  <a:schemeClr val="bg1"/>
                </a:solidFill>
              </a:rPr>
              <a:t>(ex: heat map US or Ex-US). Include legend.</a:t>
            </a:r>
          </a:p>
        </p:txBody>
      </p:sp>
      <p:sp>
        <p:nvSpPr>
          <p:cNvPr id="7" name="Title 1">
            <a:extLst>
              <a:ext uri="{FF2B5EF4-FFF2-40B4-BE49-F238E27FC236}">
                <a16:creationId xmlns:a16="http://schemas.microsoft.com/office/drawing/2014/main" id="{22D89DAD-C443-4F2D-9A2E-C0FDA5A1A4A4}"/>
              </a:ext>
            </a:extLst>
          </p:cNvPr>
          <p:cNvSpPr txBox="1">
            <a:spLocks/>
          </p:cNvSpPr>
          <p:nvPr/>
        </p:nvSpPr>
        <p:spPr>
          <a:xfrm>
            <a:off x="365760" y="365760"/>
            <a:ext cx="11460480" cy="4870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t>Learner geographic reach (Option 1)</a:t>
            </a:r>
          </a:p>
        </p:txBody>
      </p:sp>
    </p:spTree>
    <p:extLst>
      <p:ext uri="{BB962C8B-B14F-4D97-AF65-F5344CB8AC3E}">
        <p14:creationId xmlns:p14="http://schemas.microsoft.com/office/powerpoint/2010/main" val="341475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29826DC3-9032-4687-AF31-0AE5B2DABC83}"/>
              </a:ext>
            </a:extLst>
          </p:cNvPr>
          <p:cNvGraphicFramePr>
            <a:graphicFrameLocks noGrp="1"/>
          </p:cNvGraphicFramePr>
          <p:nvPr>
            <p:ph sz="half" idx="2"/>
            <p:extLst>
              <p:ext uri="{D42A27DB-BD31-4B8C-83A1-F6EECF244321}">
                <p14:modId xmlns:p14="http://schemas.microsoft.com/office/powerpoint/2010/main" val="666028877"/>
              </p:ext>
            </p:extLst>
          </p:nvPr>
        </p:nvGraphicFramePr>
        <p:xfrm>
          <a:off x="4286250" y="1381801"/>
          <a:ext cx="3645399" cy="3961392"/>
        </p:xfrm>
        <a:graphic>
          <a:graphicData uri="http://schemas.openxmlformats.org/drawingml/2006/table">
            <a:tbl>
              <a:tblPr firstRow="1" bandRow="1"/>
              <a:tblGrid>
                <a:gridCol w="2084733">
                  <a:extLst>
                    <a:ext uri="{9D8B030D-6E8A-4147-A177-3AD203B41FA5}">
                      <a16:colId xmlns:a16="http://schemas.microsoft.com/office/drawing/2014/main" val="1301851441"/>
                    </a:ext>
                  </a:extLst>
                </a:gridCol>
                <a:gridCol w="1560666">
                  <a:extLst>
                    <a:ext uri="{9D8B030D-6E8A-4147-A177-3AD203B41FA5}">
                      <a16:colId xmlns:a16="http://schemas.microsoft.com/office/drawing/2014/main" val="2555982046"/>
                    </a:ext>
                  </a:extLst>
                </a:gridCol>
              </a:tblGrid>
              <a:tr h="371102">
                <a:tc>
                  <a:txBody>
                    <a:bodyPr/>
                    <a:lstStyle/>
                    <a:p>
                      <a:pPr algn="ctr" fontAlgn="b"/>
                      <a:r>
                        <a:rPr lang="en-US" sz="2000" b="1" u="none" strike="noStrike">
                          <a:solidFill>
                            <a:schemeClr val="bg1"/>
                          </a:solidFill>
                          <a:effectLst/>
                          <a:latin typeface="+mn-lt"/>
                        </a:rPr>
                        <a:t>State</a:t>
                      </a:r>
                      <a:endParaRPr lang="en-US" sz="2000" b="1" i="0" u="none" strike="noStrike">
                        <a:solidFill>
                          <a:schemeClr val="bg1"/>
                        </a:solidFill>
                        <a:effectLst/>
                        <a:latin typeface="+mn-lt"/>
                      </a:endParaRPr>
                    </a:p>
                  </a:txBody>
                  <a:tcPr marL="5288" marR="5288" marT="5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454"/>
                    </a:solidFill>
                  </a:tcPr>
                </a:tc>
                <a:tc>
                  <a:txBody>
                    <a:bodyPr/>
                    <a:lstStyle/>
                    <a:p>
                      <a:pPr algn="ctr" fontAlgn="b"/>
                      <a:r>
                        <a:rPr lang="en-US" sz="2000" b="1" u="none" strike="noStrike">
                          <a:solidFill>
                            <a:schemeClr val="bg1"/>
                          </a:solidFill>
                          <a:effectLst/>
                          <a:latin typeface="+mn-lt"/>
                        </a:rPr>
                        <a:t>% of Learners</a:t>
                      </a:r>
                      <a:endParaRPr lang="en-US" sz="2000" b="1" i="0" u="none" strike="noStrike">
                        <a:solidFill>
                          <a:schemeClr val="bg1"/>
                        </a:solidFill>
                        <a:effectLst/>
                        <a:latin typeface="+mn-lt"/>
                      </a:endParaRPr>
                    </a:p>
                  </a:txBody>
                  <a:tcPr marL="5288" marR="5288" marT="5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454"/>
                    </a:solidFill>
                  </a:tcPr>
                </a:tc>
                <a:extLst>
                  <a:ext uri="{0D108BD9-81ED-4DB2-BD59-A6C34878D82A}">
                    <a16:rowId xmlns:a16="http://schemas.microsoft.com/office/drawing/2014/main" val="1333975204"/>
                  </a:ext>
                </a:extLst>
              </a:tr>
              <a:tr h="379784">
                <a:tc>
                  <a:txBody>
                    <a:bodyPr/>
                    <a:lstStyle/>
                    <a:p>
                      <a:r>
                        <a:rPr lang="en-US" sz="1600"/>
                        <a:t>State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3031395"/>
                  </a:ext>
                </a:extLst>
              </a:tr>
              <a:tr h="370840">
                <a:tc>
                  <a:txBody>
                    <a:bodyPr/>
                    <a:lstStyle/>
                    <a:p>
                      <a:r>
                        <a:rPr lang="en-US" sz="1600"/>
                        <a:t>State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882378722"/>
                  </a:ext>
                </a:extLst>
              </a:tr>
              <a:tr h="370840">
                <a:tc>
                  <a:txBody>
                    <a:bodyPr/>
                    <a:lstStyle/>
                    <a:p>
                      <a:r>
                        <a:rPr lang="en-US" sz="1600"/>
                        <a:t>State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86282743"/>
                  </a:ext>
                </a:extLst>
              </a:tr>
              <a:tr h="370840">
                <a:tc>
                  <a:txBody>
                    <a:bodyPr/>
                    <a:lstStyle/>
                    <a:p>
                      <a:r>
                        <a:rPr lang="en-US" sz="1600"/>
                        <a:t>State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519123195"/>
                  </a:ext>
                </a:extLst>
              </a:tr>
              <a:tr h="370840">
                <a:tc>
                  <a:txBody>
                    <a:bodyPr/>
                    <a:lstStyle/>
                    <a:p>
                      <a:r>
                        <a:rPr lang="en-US" sz="1600"/>
                        <a:t>State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8622595"/>
                  </a:ext>
                </a:extLst>
              </a:tr>
              <a:tr h="370840">
                <a:tc>
                  <a:txBody>
                    <a:bodyPr/>
                    <a:lstStyle/>
                    <a:p>
                      <a:r>
                        <a:rPr lang="en-US" sz="1600"/>
                        <a:t>State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2012017463"/>
                  </a:ext>
                </a:extLst>
              </a:tr>
              <a:tr h="370840">
                <a:tc>
                  <a:txBody>
                    <a:bodyPr/>
                    <a:lstStyle/>
                    <a:p>
                      <a:r>
                        <a:rPr lang="en-US" sz="1600"/>
                        <a:t>State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15989690"/>
                  </a:ext>
                </a:extLst>
              </a:tr>
              <a:tr h="370840">
                <a:tc>
                  <a:txBody>
                    <a:bodyPr/>
                    <a:lstStyle/>
                    <a:p>
                      <a:r>
                        <a:rPr lang="en-US" sz="1600"/>
                        <a:t>State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1685495247"/>
                  </a:ext>
                </a:extLst>
              </a:tr>
              <a:tr h="370840">
                <a:tc>
                  <a:txBody>
                    <a:bodyPr/>
                    <a:lstStyle/>
                    <a:p>
                      <a:r>
                        <a:rPr lang="en-US" sz="1600"/>
                        <a:t>State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0212230"/>
                  </a:ext>
                </a:extLst>
              </a:tr>
            </a:tbl>
          </a:graphicData>
        </a:graphic>
      </p:graphicFrame>
      <p:graphicFrame>
        <p:nvGraphicFramePr>
          <p:cNvPr id="9" name="Table 9">
            <a:extLst>
              <a:ext uri="{FF2B5EF4-FFF2-40B4-BE49-F238E27FC236}">
                <a16:creationId xmlns:a16="http://schemas.microsoft.com/office/drawing/2014/main" id="{413E8652-D892-418B-A88D-EBA2968B7CD2}"/>
              </a:ext>
            </a:extLst>
          </p:cNvPr>
          <p:cNvGraphicFramePr>
            <a:graphicFrameLocks noGrp="1"/>
          </p:cNvGraphicFramePr>
          <p:nvPr>
            <p:ph sz="quarter" idx="13"/>
            <p:extLst>
              <p:ext uri="{D42A27DB-BD31-4B8C-83A1-F6EECF244321}">
                <p14:modId xmlns:p14="http://schemas.microsoft.com/office/powerpoint/2010/main" val="3025036080"/>
              </p:ext>
            </p:extLst>
          </p:nvPr>
        </p:nvGraphicFramePr>
        <p:xfrm>
          <a:off x="8270697" y="1381801"/>
          <a:ext cx="3555542" cy="3952448"/>
        </p:xfrm>
        <a:graphic>
          <a:graphicData uri="http://schemas.openxmlformats.org/drawingml/2006/table">
            <a:tbl>
              <a:tblPr firstRow="1" bandRow="1"/>
              <a:tblGrid>
                <a:gridCol w="2177349">
                  <a:extLst>
                    <a:ext uri="{9D8B030D-6E8A-4147-A177-3AD203B41FA5}">
                      <a16:colId xmlns:a16="http://schemas.microsoft.com/office/drawing/2014/main" val="2467718454"/>
                    </a:ext>
                  </a:extLst>
                </a:gridCol>
                <a:gridCol w="1378193">
                  <a:extLst>
                    <a:ext uri="{9D8B030D-6E8A-4147-A177-3AD203B41FA5}">
                      <a16:colId xmlns:a16="http://schemas.microsoft.com/office/drawing/2014/main" val="2624356301"/>
                    </a:ext>
                  </a:extLst>
                </a:gridCol>
              </a:tblGrid>
              <a:tr h="370840">
                <a:tc>
                  <a:txBody>
                    <a:bodyPr/>
                    <a:lstStyle/>
                    <a:p>
                      <a:pPr algn="ctr" fontAlgn="b"/>
                      <a:r>
                        <a:rPr lang="en-US" sz="2000" b="1" u="none" strike="noStrike">
                          <a:solidFill>
                            <a:schemeClr val="bg1"/>
                          </a:solidFill>
                          <a:effectLst/>
                          <a:latin typeface="+mn-lt"/>
                        </a:rPr>
                        <a:t>State</a:t>
                      </a:r>
                      <a:endParaRPr lang="en-US" sz="2000" b="1" i="0" u="none" strike="noStrike">
                        <a:solidFill>
                          <a:schemeClr val="bg1"/>
                        </a:solidFill>
                        <a:effectLst/>
                        <a:latin typeface="+mn-lt"/>
                      </a:endParaRPr>
                    </a:p>
                  </a:txBody>
                  <a:tcPr marL="5288" marR="5288" marT="5288" marB="0" anchor="b">
                    <a:lnB w="12700" cap="flat" cmpd="sng" algn="ctr">
                      <a:solidFill>
                        <a:schemeClr val="tx1"/>
                      </a:solidFill>
                      <a:prstDash val="solid"/>
                      <a:round/>
                      <a:headEnd type="none" w="med" len="med"/>
                      <a:tailEnd type="none" w="med" len="med"/>
                    </a:lnB>
                    <a:solidFill>
                      <a:srgbClr val="595454"/>
                    </a:solidFill>
                  </a:tcPr>
                </a:tc>
                <a:tc>
                  <a:txBody>
                    <a:bodyPr/>
                    <a:lstStyle/>
                    <a:p>
                      <a:pPr algn="ctr" fontAlgn="b"/>
                      <a:r>
                        <a:rPr lang="en-US" sz="2000" b="1" u="none" strike="noStrike">
                          <a:solidFill>
                            <a:schemeClr val="bg1"/>
                          </a:solidFill>
                          <a:effectLst/>
                          <a:latin typeface="+mn-lt"/>
                        </a:rPr>
                        <a:t>% of Learners</a:t>
                      </a:r>
                      <a:endParaRPr lang="en-US" sz="2000" b="1" i="0" u="none" strike="noStrike">
                        <a:solidFill>
                          <a:schemeClr val="bg1"/>
                        </a:solidFill>
                        <a:effectLst/>
                        <a:latin typeface="+mn-lt"/>
                      </a:endParaRPr>
                    </a:p>
                  </a:txBody>
                  <a:tcPr marL="5288" marR="5288" marT="5288" marB="0" anchor="b">
                    <a:lnB w="12700" cap="flat" cmpd="sng" algn="ctr">
                      <a:solidFill>
                        <a:schemeClr val="tx1"/>
                      </a:solidFill>
                      <a:prstDash val="solid"/>
                      <a:round/>
                      <a:headEnd type="none" w="med" len="med"/>
                      <a:tailEnd type="none" w="med" len="med"/>
                    </a:lnB>
                    <a:solidFill>
                      <a:srgbClr val="595454"/>
                    </a:solidFill>
                  </a:tcPr>
                </a:tc>
                <a:extLst>
                  <a:ext uri="{0D108BD9-81ED-4DB2-BD59-A6C34878D82A}">
                    <a16:rowId xmlns:a16="http://schemas.microsoft.com/office/drawing/2014/main" val="3107535766"/>
                  </a:ext>
                </a:extLst>
              </a:tr>
              <a:tr h="370840">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9101393"/>
                  </a:ext>
                </a:extLst>
              </a:tr>
              <a:tr h="370840">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50336559"/>
                  </a:ext>
                </a:extLst>
              </a:tr>
              <a:tr h="370840">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381769"/>
                  </a:ext>
                </a:extLst>
              </a:tr>
              <a:tr h="370840">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1524335992"/>
                  </a:ext>
                </a:extLst>
              </a:tr>
              <a:tr h="370840">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910396"/>
                  </a:ext>
                </a:extLst>
              </a:tr>
              <a:tr h="370840">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172916151"/>
                  </a:ext>
                </a:extLst>
              </a:tr>
              <a:tr h="370840">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642790"/>
                  </a:ext>
                </a:extLst>
              </a:tr>
              <a:tr h="370840">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110819169"/>
                  </a:ext>
                </a:extLst>
              </a:tr>
              <a:tr h="370840">
                <a:tc>
                  <a:txBody>
                    <a:bodyPr/>
                    <a:lstStyle/>
                    <a:p>
                      <a:r>
                        <a:rPr lang="en-US" sz="1600">
                          <a:solidFill>
                            <a:srgbClr val="595454"/>
                          </a:solidFill>
                        </a:rPr>
                        <a:t>No state defined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solidFill>
                          <a:srgbClr val="59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941034"/>
                  </a:ext>
                </a:extLst>
              </a:tr>
            </a:tbl>
          </a:graphicData>
        </a:graphic>
      </p:graphicFrame>
      <p:sp>
        <p:nvSpPr>
          <p:cNvPr id="6" name="Slide Number Placeholder 5">
            <a:extLst>
              <a:ext uri="{FF2B5EF4-FFF2-40B4-BE49-F238E27FC236}">
                <a16:creationId xmlns:a16="http://schemas.microsoft.com/office/drawing/2014/main" id="{822F9A3F-3BD2-469A-A22E-9AAE08C48795}"/>
              </a:ext>
            </a:extLst>
          </p:cNvPr>
          <p:cNvSpPr>
            <a:spLocks noGrp="1"/>
          </p:cNvSpPr>
          <p:nvPr>
            <p:ph type="sldNum" sz="quarter" idx="12"/>
          </p:nvPr>
        </p:nvSpPr>
        <p:spPr/>
        <p:txBody>
          <a:bodyPr/>
          <a:lstStyle/>
          <a:p>
            <a:fld id="{B58DE5F1-E0F9-4CCA-92B7-7A6FC4DFEE14}" type="slidenum">
              <a:rPr lang="en-US" smtClean="0"/>
              <a:t>14</a:t>
            </a:fld>
            <a:endParaRPr lang="en-US"/>
          </a:p>
        </p:txBody>
      </p:sp>
      <p:sp>
        <p:nvSpPr>
          <p:cNvPr id="10" name="Footer Placeholder 9">
            <a:extLst>
              <a:ext uri="{FF2B5EF4-FFF2-40B4-BE49-F238E27FC236}">
                <a16:creationId xmlns:a16="http://schemas.microsoft.com/office/drawing/2014/main" id="{8CB2486D-B104-4DB3-90B0-139367D64BD1}"/>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
        <p:nvSpPr>
          <p:cNvPr id="12" name="TextBox 11">
            <a:extLst>
              <a:ext uri="{FF2B5EF4-FFF2-40B4-BE49-F238E27FC236}">
                <a16:creationId xmlns:a16="http://schemas.microsoft.com/office/drawing/2014/main" id="{49041859-CF45-4389-A06D-B1CD9BD5E1BF}"/>
              </a:ext>
            </a:extLst>
          </p:cNvPr>
          <p:cNvSpPr txBox="1"/>
          <p:nvPr/>
        </p:nvSpPr>
        <p:spPr>
          <a:xfrm>
            <a:off x="365760" y="1341702"/>
            <a:ext cx="3094181" cy="1401498"/>
          </a:xfrm>
          <a:prstGeom prst="rect">
            <a:avLst/>
          </a:prstGeom>
          <a:solidFill>
            <a:srgbClr val="138967"/>
          </a:solidFill>
        </p:spPr>
        <p:txBody>
          <a:bodyPr wrap="square" lIns="0" tIns="0" rIns="0" bIns="0" rtlCol="0">
            <a:noAutofit/>
          </a:bodyPr>
          <a:lstStyle/>
          <a:p>
            <a:pPr algn="ctr">
              <a:lnSpc>
                <a:spcPct val="100000"/>
              </a:lnSpc>
              <a:spcBef>
                <a:spcPts val="1200"/>
              </a:spcBef>
              <a:buSzPct val="100000"/>
            </a:pPr>
            <a:r>
              <a:rPr lang="en-US" sz="2800" b="1" dirty="0">
                <a:solidFill>
                  <a:schemeClr val="bg1"/>
                </a:solidFill>
              </a:rPr>
              <a:t>Instead of a heat map use tables (examples shown)</a:t>
            </a:r>
          </a:p>
        </p:txBody>
      </p:sp>
      <p:sp>
        <p:nvSpPr>
          <p:cNvPr id="13" name="Title 1">
            <a:extLst>
              <a:ext uri="{FF2B5EF4-FFF2-40B4-BE49-F238E27FC236}">
                <a16:creationId xmlns:a16="http://schemas.microsoft.com/office/drawing/2014/main" id="{CD787F33-2D2D-459F-A0E5-C59DC1A5FAE6}"/>
              </a:ext>
            </a:extLst>
          </p:cNvPr>
          <p:cNvSpPr txBox="1">
            <a:spLocks/>
          </p:cNvSpPr>
          <p:nvPr/>
        </p:nvSpPr>
        <p:spPr>
          <a:xfrm>
            <a:off x="365760" y="365760"/>
            <a:ext cx="11460480" cy="4870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t>Learner geographic reach (Option 2) </a:t>
            </a:r>
          </a:p>
        </p:txBody>
      </p:sp>
      <p:graphicFrame>
        <p:nvGraphicFramePr>
          <p:cNvPr id="2" name="Table 8">
            <a:extLst>
              <a:ext uri="{FF2B5EF4-FFF2-40B4-BE49-F238E27FC236}">
                <a16:creationId xmlns:a16="http://schemas.microsoft.com/office/drawing/2014/main" id="{07101863-23D1-A1C4-5A8F-D2A01475757D}"/>
              </a:ext>
            </a:extLst>
          </p:cNvPr>
          <p:cNvGraphicFramePr>
            <a:graphicFrameLocks/>
          </p:cNvGraphicFramePr>
          <p:nvPr>
            <p:extLst>
              <p:ext uri="{D42A27DB-BD31-4B8C-83A1-F6EECF244321}">
                <p14:modId xmlns:p14="http://schemas.microsoft.com/office/powerpoint/2010/main" val="3227633985"/>
              </p:ext>
            </p:extLst>
          </p:nvPr>
        </p:nvGraphicFramePr>
        <p:xfrm>
          <a:off x="253596" y="3038267"/>
          <a:ext cx="3619500" cy="2173232"/>
        </p:xfrm>
        <a:graphic>
          <a:graphicData uri="http://schemas.openxmlformats.org/drawingml/2006/table">
            <a:tbl>
              <a:tblPr firstRow="1" bandRow="1"/>
              <a:tblGrid>
                <a:gridCol w="1730652">
                  <a:extLst>
                    <a:ext uri="{9D8B030D-6E8A-4147-A177-3AD203B41FA5}">
                      <a16:colId xmlns:a16="http://schemas.microsoft.com/office/drawing/2014/main" val="1301851441"/>
                    </a:ext>
                  </a:extLst>
                </a:gridCol>
                <a:gridCol w="1888848">
                  <a:extLst>
                    <a:ext uri="{9D8B030D-6E8A-4147-A177-3AD203B41FA5}">
                      <a16:colId xmlns:a16="http://schemas.microsoft.com/office/drawing/2014/main" val="2555982046"/>
                    </a:ext>
                  </a:extLst>
                </a:gridCol>
              </a:tblGrid>
              <a:tr h="113994">
                <a:tc>
                  <a:txBody>
                    <a:bodyPr/>
                    <a:lstStyle/>
                    <a:p>
                      <a:pPr algn="ctr" fontAlgn="b"/>
                      <a:r>
                        <a:rPr lang="en-US" sz="2000" b="1" u="none" strike="noStrike">
                          <a:solidFill>
                            <a:schemeClr val="bg1"/>
                          </a:solidFill>
                          <a:effectLst/>
                          <a:latin typeface="+mn-lt"/>
                        </a:rPr>
                        <a:t>EX-US</a:t>
                      </a:r>
                      <a:endParaRPr lang="en-US" sz="2000" b="1" i="0" u="none" strike="noStrike">
                        <a:solidFill>
                          <a:schemeClr val="bg1"/>
                        </a:solidFill>
                        <a:effectLst/>
                        <a:latin typeface="+mn-lt"/>
                      </a:endParaRPr>
                    </a:p>
                  </a:txBody>
                  <a:tcPr marL="5288" marR="5288" marT="5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454"/>
                    </a:solidFill>
                  </a:tcPr>
                </a:tc>
                <a:tc>
                  <a:txBody>
                    <a:bodyPr/>
                    <a:lstStyle/>
                    <a:p>
                      <a:pPr algn="ctr" fontAlgn="b"/>
                      <a:r>
                        <a:rPr lang="en-US" sz="2000" b="1" u="none" strike="noStrike">
                          <a:solidFill>
                            <a:schemeClr val="bg1"/>
                          </a:solidFill>
                          <a:effectLst/>
                          <a:latin typeface="+mn-lt"/>
                        </a:rPr>
                        <a:t>% of Learners</a:t>
                      </a:r>
                      <a:endParaRPr lang="en-US" sz="2000" b="1" i="0" u="none" strike="noStrike">
                        <a:solidFill>
                          <a:schemeClr val="bg1"/>
                        </a:solidFill>
                        <a:effectLst/>
                        <a:latin typeface="+mn-lt"/>
                      </a:endParaRPr>
                    </a:p>
                  </a:txBody>
                  <a:tcPr marL="5288" marR="5288" marT="5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454"/>
                    </a:solidFill>
                  </a:tcPr>
                </a:tc>
                <a:extLst>
                  <a:ext uri="{0D108BD9-81ED-4DB2-BD59-A6C34878D82A}">
                    <a16:rowId xmlns:a16="http://schemas.microsoft.com/office/drawing/2014/main" val="1333975204"/>
                  </a:ext>
                </a:extLst>
              </a:tr>
              <a:tr h="379784">
                <a:tc>
                  <a:txBody>
                    <a:bodyPr/>
                    <a:lstStyle/>
                    <a:p>
                      <a:r>
                        <a:rPr lang="en-US" sz="1600"/>
                        <a:t>Country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3031395"/>
                  </a:ext>
                </a:extLst>
              </a:tr>
              <a:tr h="370840">
                <a:tc>
                  <a:txBody>
                    <a:bodyPr/>
                    <a:lstStyle/>
                    <a:p>
                      <a:r>
                        <a:rPr lang="en-US" sz="1600"/>
                        <a:t>Country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882378722"/>
                  </a:ext>
                </a:extLst>
              </a:tr>
              <a:tr h="370840">
                <a:tc>
                  <a:txBody>
                    <a:bodyPr/>
                    <a:lstStyle/>
                    <a:p>
                      <a:r>
                        <a:rPr lang="en-US" sz="1600"/>
                        <a:t>Country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86282743"/>
                  </a:ext>
                </a:extLst>
              </a:tr>
              <a:tr h="370840">
                <a:tc>
                  <a:txBody>
                    <a:bodyPr/>
                    <a:lstStyle/>
                    <a:p>
                      <a:r>
                        <a:rPr lang="en-US" sz="1600"/>
                        <a:t>Country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519123195"/>
                  </a:ext>
                </a:extLst>
              </a:tr>
              <a:tr h="370840">
                <a:tc>
                  <a:txBody>
                    <a:bodyPr/>
                    <a:lstStyle/>
                    <a:p>
                      <a:r>
                        <a:rPr lang="en-US" sz="1600"/>
                        <a:t>Country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8622595"/>
                  </a:ext>
                </a:extLst>
              </a:tr>
            </a:tbl>
          </a:graphicData>
        </a:graphic>
      </p:graphicFrame>
      <p:sp>
        <p:nvSpPr>
          <p:cNvPr id="3" name="TextBox 2">
            <a:extLst>
              <a:ext uri="{FF2B5EF4-FFF2-40B4-BE49-F238E27FC236}">
                <a16:creationId xmlns:a16="http://schemas.microsoft.com/office/drawing/2014/main" id="{20806978-AC3E-4E23-038D-6AF04A1CE6C0}"/>
              </a:ext>
            </a:extLst>
          </p:cNvPr>
          <p:cNvSpPr txBox="1"/>
          <p:nvPr/>
        </p:nvSpPr>
        <p:spPr>
          <a:xfrm>
            <a:off x="253596" y="5505254"/>
            <a:ext cx="7052177" cy="365125"/>
          </a:xfrm>
          <a:prstGeom prst="rect">
            <a:avLst/>
          </a:prstGeom>
          <a:noFill/>
        </p:spPr>
        <p:txBody>
          <a:bodyPr wrap="square" lIns="0" tIns="0" rIns="0" bIns="0" rtlCol="0">
            <a:noAutofit/>
          </a:bodyPr>
          <a:lstStyle/>
          <a:p>
            <a:r>
              <a:rPr lang="en-US" sz="1400" dirty="0"/>
              <a:t>Ex: A good proportion of learners from a country (&lt;25% ex.) include it here. </a:t>
            </a:r>
          </a:p>
          <a:p>
            <a:pPr>
              <a:lnSpc>
                <a:spcPct val="100000"/>
              </a:lnSpc>
            </a:pPr>
            <a:endParaRPr lang="en-US" sz="2000" dirty="0"/>
          </a:p>
        </p:txBody>
      </p:sp>
    </p:spTree>
    <p:extLst>
      <p:ext uri="{BB962C8B-B14F-4D97-AF65-F5344CB8AC3E}">
        <p14:creationId xmlns:p14="http://schemas.microsoft.com/office/powerpoint/2010/main" val="21248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FEB-3BBB-41D8-BE34-BD3B7B0887E0}"/>
              </a:ext>
            </a:extLst>
          </p:cNvPr>
          <p:cNvSpPr>
            <a:spLocks noGrp="1"/>
          </p:cNvSpPr>
          <p:nvPr>
            <p:ph type="title"/>
          </p:nvPr>
        </p:nvSpPr>
        <p:spPr>
          <a:xfrm>
            <a:off x="365760" y="365760"/>
            <a:ext cx="11460480" cy="1617152"/>
          </a:xfrm>
        </p:spPr>
        <p:txBody>
          <a:bodyPr/>
          <a:lstStyle/>
          <a:p>
            <a:r>
              <a:rPr lang="en-US">
                <a:solidFill>
                  <a:srgbClr val="595454"/>
                </a:solidFill>
              </a:rPr>
              <a:t>State question(s) on knowledge, confidence, competence, &amp; performance showing results from pre-to post-activity. </a:t>
            </a:r>
            <a:r>
              <a:rPr lang="en-US" sz="1600" b="0">
                <a:solidFill>
                  <a:srgbClr val="595454"/>
                </a:solidFill>
              </a:rPr>
              <a:t>(Include: specific Learning Objective # and Moore's Outcomes level achieved. Indicate the correct answer with a star.)</a:t>
            </a:r>
            <a:endParaRPr lang="en-US" sz="1600">
              <a:solidFill>
                <a:srgbClr val="595454"/>
              </a:solidFill>
            </a:endParaRPr>
          </a:p>
        </p:txBody>
      </p:sp>
      <p:sp>
        <p:nvSpPr>
          <p:cNvPr id="5" name="Slide Number Placeholder 4">
            <a:extLst>
              <a:ext uri="{FF2B5EF4-FFF2-40B4-BE49-F238E27FC236}">
                <a16:creationId xmlns:a16="http://schemas.microsoft.com/office/drawing/2014/main" id="{B5729EF0-4930-42C0-8C37-B2A1826F9CBE}"/>
              </a:ext>
            </a:extLst>
          </p:cNvPr>
          <p:cNvSpPr>
            <a:spLocks noGrp="1"/>
          </p:cNvSpPr>
          <p:nvPr>
            <p:ph type="sldNum" sz="quarter" idx="12"/>
          </p:nvPr>
        </p:nvSpPr>
        <p:spPr/>
        <p:txBody>
          <a:bodyPr/>
          <a:lstStyle/>
          <a:p>
            <a:fld id="{B58DE5F1-E0F9-4CCA-92B7-7A6FC4DFEE14}" type="slidenum">
              <a:rPr lang="en-US" smtClean="0"/>
              <a:pPr/>
              <a:t>15</a:t>
            </a:fld>
            <a:endParaRPr lang="en-US"/>
          </a:p>
        </p:txBody>
      </p:sp>
      <p:graphicFrame>
        <p:nvGraphicFramePr>
          <p:cNvPr id="6" name="Content Placeholder 5">
            <a:extLst>
              <a:ext uri="{FF2B5EF4-FFF2-40B4-BE49-F238E27FC236}">
                <a16:creationId xmlns:a16="http://schemas.microsoft.com/office/drawing/2014/main" id="{173769A3-8C13-4123-869D-50BA6BD67C7F}"/>
              </a:ext>
            </a:extLst>
          </p:cNvPr>
          <p:cNvGraphicFramePr>
            <a:graphicFrameLocks noGrp="1"/>
          </p:cNvGraphicFramePr>
          <p:nvPr>
            <p:ph sz="half" idx="1"/>
          </p:nvPr>
        </p:nvGraphicFramePr>
        <p:xfrm>
          <a:off x="365125" y="1749369"/>
          <a:ext cx="754062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5-Point Star 4">
            <a:extLst>
              <a:ext uri="{FF2B5EF4-FFF2-40B4-BE49-F238E27FC236}">
                <a16:creationId xmlns:a16="http://schemas.microsoft.com/office/drawing/2014/main" id="{1C25A237-3734-450F-AEBC-6667E798738C}"/>
              </a:ext>
            </a:extLst>
          </p:cNvPr>
          <p:cNvSpPr/>
          <p:nvPr/>
        </p:nvSpPr>
        <p:spPr bwMode="auto">
          <a:xfrm>
            <a:off x="6592603" y="2326822"/>
            <a:ext cx="437117" cy="440112"/>
          </a:xfrm>
          <a:prstGeom prst="star5">
            <a:avLst>
              <a:gd name="adj" fmla="val 19098"/>
              <a:gd name="hf" fmla="val 105146"/>
              <a:gd name="vf" fmla="val 110557"/>
            </a:avLst>
          </a:prstGeom>
          <a:solidFill>
            <a:srgbClr val="33D6F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4">
            <a:extLst>
              <a:ext uri="{FF2B5EF4-FFF2-40B4-BE49-F238E27FC236}">
                <a16:creationId xmlns:a16="http://schemas.microsoft.com/office/drawing/2014/main" id="{1189CF4F-52FD-4808-B803-43869D591093}"/>
              </a:ext>
            </a:extLst>
          </p:cNvPr>
          <p:cNvSpPr txBox="1"/>
          <p:nvPr/>
        </p:nvSpPr>
        <p:spPr>
          <a:xfrm>
            <a:off x="895788" y="2546878"/>
            <a:ext cx="874364" cy="276999"/>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i="1">
                <a:solidFill>
                  <a:srgbClr val="595454"/>
                </a:solidFill>
                <a:latin typeface="Verdana" panose="020B0604030504040204" pitchFamily="34" charset="0"/>
                <a:ea typeface="Verdana" panose="020B0604030504040204" pitchFamily="34" charset="0"/>
                <a:cs typeface="Verdana" panose="020B0604030504040204" pitchFamily="34" charset="0"/>
              </a:rPr>
              <a:t>P</a:t>
            </a:r>
            <a:r>
              <a:rPr lang="en-US" sz="1200" b="1">
                <a:solidFill>
                  <a:srgbClr val="595454"/>
                </a:solidFill>
                <a:latin typeface="Verdana" panose="020B0604030504040204" pitchFamily="34" charset="0"/>
                <a:ea typeface="Verdana" panose="020B0604030504040204" pitchFamily="34" charset="0"/>
                <a:cs typeface="Verdana" panose="020B0604030504040204" pitchFamily="34" charset="0"/>
              </a:rPr>
              <a:t>=.001</a:t>
            </a:r>
          </a:p>
        </p:txBody>
      </p:sp>
      <p:sp>
        <p:nvSpPr>
          <p:cNvPr id="10" name="TextBox 9">
            <a:extLst>
              <a:ext uri="{FF2B5EF4-FFF2-40B4-BE49-F238E27FC236}">
                <a16:creationId xmlns:a16="http://schemas.microsoft.com/office/drawing/2014/main" id="{97FD97C4-1941-47AA-8B59-5E994668A604}"/>
              </a:ext>
            </a:extLst>
          </p:cNvPr>
          <p:cNvSpPr txBox="1"/>
          <p:nvPr/>
        </p:nvSpPr>
        <p:spPr>
          <a:xfrm>
            <a:off x="743771" y="5933775"/>
            <a:ext cx="6418028" cy="302640"/>
          </a:xfrm>
          <a:prstGeom prst="rect">
            <a:avLst/>
          </a:prstGeom>
          <a:noFill/>
        </p:spPr>
        <p:txBody>
          <a:bodyPr wrap="square" lIns="0" tIns="0" rIns="0" bIns="0" rtlCol="0">
            <a:noAutofit/>
          </a:bodyPr>
          <a:lstStyle/>
          <a:p>
            <a:pPr algn="ctr">
              <a:lnSpc>
                <a:spcPct val="100000"/>
              </a:lnSpc>
              <a:spcBef>
                <a:spcPts val="1200"/>
              </a:spcBef>
              <a:buSzPct val="100000"/>
            </a:pPr>
            <a:r>
              <a:rPr lang="en-US" sz="1600">
                <a:solidFill>
                  <a:srgbClr val="595454"/>
                </a:solidFill>
              </a:rPr>
              <a:t>Pre/Post Test Question</a:t>
            </a:r>
          </a:p>
        </p:txBody>
      </p:sp>
      <p:sp>
        <p:nvSpPr>
          <p:cNvPr id="11" name="Content Placeholder 10">
            <a:extLst>
              <a:ext uri="{FF2B5EF4-FFF2-40B4-BE49-F238E27FC236}">
                <a16:creationId xmlns:a16="http://schemas.microsoft.com/office/drawing/2014/main" id="{D13146CA-69F8-40F1-A735-4B56D729C825}"/>
              </a:ext>
            </a:extLst>
          </p:cNvPr>
          <p:cNvSpPr txBox="1">
            <a:spLocks noGrp="1"/>
          </p:cNvSpPr>
          <p:nvPr>
            <p:ph sz="half" idx="2"/>
          </p:nvPr>
        </p:nvSpPr>
        <p:spPr>
          <a:xfrm>
            <a:off x="8691937" y="2650734"/>
            <a:ext cx="3216496" cy="3778641"/>
          </a:xfrm>
          <a:prstGeom prst="rect">
            <a:avLst/>
          </a:prstGeom>
          <a:solidFill>
            <a:srgbClr val="138967"/>
          </a:solidFill>
          <a:ln>
            <a:noFill/>
          </a:ln>
        </p:spPr>
        <p:txBody>
          <a:bodyPr wrap="square" lIns="0" tIns="0" rIns="0" bIns="0" rtlCol="0" anchor="ctr">
            <a:noAutofit/>
          </a:bodyPr>
          <a:lstStyle/>
          <a:p>
            <a:pPr marL="0" indent="0" algn="ctr">
              <a:spcBef>
                <a:spcPts val="1800"/>
              </a:spcBef>
              <a:spcAft>
                <a:spcPts val="600"/>
              </a:spcAft>
              <a:buSzPct val="100000"/>
              <a:buNone/>
            </a:pPr>
            <a:r>
              <a:rPr lang="en-US" sz="2800" dirty="0">
                <a:solidFill>
                  <a:schemeClr val="bg1"/>
                </a:solidFill>
              </a:rPr>
              <a:t>Include clinical rationale behind the answer. </a:t>
            </a:r>
          </a:p>
          <a:p>
            <a:pPr marL="0" indent="0" algn="ctr">
              <a:buSzPct val="100000"/>
              <a:buNone/>
            </a:pPr>
            <a:r>
              <a:rPr lang="en-US" sz="2800" dirty="0">
                <a:solidFill>
                  <a:schemeClr val="bg1"/>
                </a:solidFill>
              </a:rPr>
              <a:t>Ex: Clinical trial data/information</a:t>
            </a:r>
          </a:p>
          <a:p>
            <a:pPr marL="0" indent="0" algn="ctr">
              <a:buSzPct val="100000"/>
              <a:buNone/>
            </a:pPr>
            <a:r>
              <a:rPr lang="en-US" sz="2800" dirty="0">
                <a:solidFill>
                  <a:schemeClr val="bg1"/>
                </a:solidFill>
              </a:rPr>
              <a:t>Duplicate slide if needed.</a:t>
            </a:r>
          </a:p>
        </p:txBody>
      </p:sp>
      <p:sp>
        <p:nvSpPr>
          <p:cNvPr id="3" name="Footer Placeholder 9">
            <a:extLst>
              <a:ext uri="{FF2B5EF4-FFF2-40B4-BE49-F238E27FC236}">
                <a16:creationId xmlns:a16="http://schemas.microsoft.com/office/drawing/2014/main" id="{54134559-C3E5-464E-9EE7-98C966EEF121}"/>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Tree>
    <p:extLst>
      <p:ext uri="{BB962C8B-B14F-4D97-AF65-F5344CB8AC3E}">
        <p14:creationId xmlns:p14="http://schemas.microsoft.com/office/powerpoint/2010/main" val="135726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388E-1736-455D-9EDE-E74D46425D33}"/>
              </a:ext>
            </a:extLst>
          </p:cNvPr>
          <p:cNvSpPr>
            <a:spLocks noGrp="1"/>
          </p:cNvSpPr>
          <p:nvPr>
            <p:ph type="title"/>
          </p:nvPr>
        </p:nvSpPr>
        <p:spPr/>
        <p:txBody>
          <a:bodyPr/>
          <a:lstStyle/>
          <a:p>
            <a:r>
              <a:rPr lang="en-US" sz="3200">
                <a:solidFill>
                  <a:srgbClr val="595454"/>
                </a:solidFill>
              </a:rPr>
              <a:t>Knowledge, Confidence, Competence Gained by Specialty</a:t>
            </a:r>
            <a:endParaRPr lang="en-US">
              <a:solidFill>
                <a:srgbClr val="595454"/>
              </a:solidFill>
            </a:endParaRPr>
          </a:p>
        </p:txBody>
      </p:sp>
      <p:sp>
        <p:nvSpPr>
          <p:cNvPr id="4" name="Slide Number Placeholder 3">
            <a:extLst>
              <a:ext uri="{FF2B5EF4-FFF2-40B4-BE49-F238E27FC236}">
                <a16:creationId xmlns:a16="http://schemas.microsoft.com/office/drawing/2014/main" id="{6845C0AB-5A12-471E-A5C2-8443578CC783}"/>
              </a:ext>
            </a:extLst>
          </p:cNvPr>
          <p:cNvSpPr>
            <a:spLocks noGrp="1"/>
          </p:cNvSpPr>
          <p:nvPr>
            <p:ph type="sldNum" sz="quarter" idx="12"/>
          </p:nvPr>
        </p:nvSpPr>
        <p:spPr/>
        <p:txBody>
          <a:bodyPr/>
          <a:lstStyle/>
          <a:p>
            <a:fld id="{B58DE5F1-E0F9-4CCA-92B7-7A6FC4DFEE14}" type="slidenum">
              <a:rPr lang="en-US" smtClean="0"/>
              <a:t>16</a:t>
            </a:fld>
            <a:endParaRPr lang="en-US"/>
          </a:p>
        </p:txBody>
      </p:sp>
      <p:graphicFrame>
        <p:nvGraphicFramePr>
          <p:cNvPr id="5" name="Chart 4">
            <a:extLst>
              <a:ext uri="{FF2B5EF4-FFF2-40B4-BE49-F238E27FC236}">
                <a16:creationId xmlns:a16="http://schemas.microsoft.com/office/drawing/2014/main" id="{1882040F-CEEB-423C-8ED3-8F32AD3DD19E}"/>
              </a:ext>
            </a:extLst>
          </p:cNvPr>
          <p:cNvGraphicFramePr/>
          <p:nvPr/>
        </p:nvGraphicFramePr>
        <p:xfrm>
          <a:off x="365759" y="1644987"/>
          <a:ext cx="8524239" cy="356802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EEE019A-CAD1-4214-8DE6-6B4B113A0652}"/>
              </a:ext>
            </a:extLst>
          </p:cNvPr>
          <p:cNvSpPr txBox="1"/>
          <p:nvPr/>
        </p:nvSpPr>
        <p:spPr>
          <a:xfrm>
            <a:off x="365759" y="5303520"/>
            <a:ext cx="8054081" cy="584775"/>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95454"/>
                </a:solidFill>
                <a:effectLst/>
                <a:uLnTx/>
                <a:uFillTx/>
                <a:ea typeface="+mn-ea"/>
                <a:cs typeface="Arial" panose="020B0604020202020204" pitchFamily="34" charset="0"/>
              </a:rPr>
              <a:t>Knowledge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95454"/>
                </a:solidFill>
                <a:effectLst/>
                <a:uLnTx/>
                <a:uFillTx/>
                <a:ea typeface="+mn-ea"/>
                <a:cs typeface="Arial" panose="020B0604020202020204" pitchFamily="34" charset="0"/>
              </a:rPr>
              <a:t>Improvement</a:t>
            </a:r>
            <a:r>
              <a:rPr lang="en-US" sz="1600">
                <a:solidFill>
                  <a:srgbClr val="595454"/>
                </a:solidFill>
                <a:cs typeface="Arial" panose="020B0604020202020204" pitchFamily="34" charset="0"/>
              </a:rPr>
              <a:t>:   </a:t>
            </a:r>
            <a:r>
              <a:rPr lang="en-US" sz="1600" b="1">
                <a:solidFill>
                  <a:srgbClr val="595454"/>
                </a:solidFill>
                <a:cs typeface="Arial" panose="020B0604020202020204" pitchFamily="34" charset="0"/>
              </a:rPr>
              <a:t>10</a:t>
            </a:r>
            <a:r>
              <a:rPr kumimoji="0" lang="en-US" sz="1600" b="1" i="0" u="none" strike="noStrike" kern="1200" cap="none" spc="0" normalizeH="0" baseline="0" noProof="0">
                <a:ln>
                  <a:noFill/>
                </a:ln>
                <a:solidFill>
                  <a:srgbClr val="595454"/>
                </a:solidFill>
                <a:effectLst/>
                <a:uLnTx/>
                <a:uFillTx/>
                <a:ea typeface="+mn-ea"/>
                <a:cs typeface="Arial" panose="020B0604020202020204" pitchFamily="34" charset="0"/>
              </a:rPr>
              <a:t>%	        3%                            16%                           18%</a:t>
            </a:r>
          </a:p>
        </p:txBody>
      </p:sp>
      <p:sp>
        <p:nvSpPr>
          <p:cNvPr id="7" name="TextBox 6">
            <a:extLst>
              <a:ext uri="{FF2B5EF4-FFF2-40B4-BE49-F238E27FC236}">
                <a16:creationId xmlns:a16="http://schemas.microsoft.com/office/drawing/2014/main" id="{65CC5FDA-47C9-4B92-918B-6347DA118117}"/>
              </a:ext>
            </a:extLst>
          </p:cNvPr>
          <p:cNvSpPr txBox="1"/>
          <p:nvPr/>
        </p:nvSpPr>
        <p:spPr>
          <a:xfrm>
            <a:off x="435178" y="902062"/>
            <a:ext cx="3957621" cy="560511"/>
          </a:xfrm>
          <a:prstGeom prst="rect">
            <a:avLst/>
          </a:prstGeom>
          <a:noFill/>
        </p:spPr>
        <p:txBody>
          <a:bodyPr wrap="square" lIns="0" tIns="0" rIns="0" bIns="0" rtlCol="0">
            <a:noAutofit/>
          </a:bodyPr>
          <a:lstStyle/>
          <a:p>
            <a:r>
              <a:rPr lang="en-US" sz="1600" b="1"/>
              <a:t>Question 1</a:t>
            </a:r>
          </a:p>
          <a:p>
            <a:r>
              <a:rPr lang="en-US" sz="1600" b="1"/>
              <a:t>Answer to Question 1</a:t>
            </a:r>
            <a:endParaRPr lang="en-US" sz="1600"/>
          </a:p>
        </p:txBody>
      </p:sp>
      <p:sp>
        <p:nvSpPr>
          <p:cNvPr id="9" name="Footer Placeholder 9">
            <a:extLst>
              <a:ext uri="{FF2B5EF4-FFF2-40B4-BE49-F238E27FC236}">
                <a16:creationId xmlns:a16="http://schemas.microsoft.com/office/drawing/2014/main" id="{02613B02-4E08-49A7-88C7-2EB9A049D55A}"/>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
        <p:nvSpPr>
          <p:cNvPr id="10" name="Content Placeholder 5">
            <a:extLst>
              <a:ext uri="{FF2B5EF4-FFF2-40B4-BE49-F238E27FC236}">
                <a16:creationId xmlns:a16="http://schemas.microsoft.com/office/drawing/2014/main" id="{E0DEB7AF-F616-43A8-A03C-486FED316B5E}"/>
              </a:ext>
            </a:extLst>
          </p:cNvPr>
          <p:cNvSpPr txBox="1">
            <a:spLocks/>
          </p:cNvSpPr>
          <p:nvPr/>
        </p:nvSpPr>
        <p:spPr>
          <a:xfrm>
            <a:off x="8959416" y="2764466"/>
            <a:ext cx="2849351" cy="3568026"/>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BE2BBB"/>
              </a:buClr>
              <a:defRPr/>
            </a:pPr>
            <a:r>
              <a:rPr lang="en-US" sz="2400" dirty="0">
                <a:solidFill>
                  <a:schemeClr val="bg1"/>
                </a:solidFill>
              </a:rPr>
              <a:t>If info is available, include. It is valuable to know the gains for each specialty. Duplicate this slide for additional questions.</a:t>
            </a:r>
          </a:p>
        </p:txBody>
      </p:sp>
      <p:sp>
        <p:nvSpPr>
          <p:cNvPr id="11" name="Content Placeholder 5">
            <a:extLst>
              <a:ext uri="{FF2B5EF4-FFF2-40B4-BE49-F238E27FC236}">
                <a16:creationId xmlns:a16="http://schemas.microsoft.com/office/drawing/2014/main" id="{A4E225DA-AA56-4D3D-917B-1D1BB9CEF3A0}"/>
              </a:ext>
            </a:extLst>
          </p:cNvPr>
          <p:cNvSpPr txBox="1">
            <a:spLocks/>
          </p:cNvSpPr>
          <p:nvPr/>
        </p:nvSpPr>
        <p:spPr>
          <a:xfrm>
            <a:off x="8976889" y="1577731"/>
            <a:ext cx="2849351" cy="1011755"/>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l" defTabSz="914400" rtl="0" eaLnBrk="1" latinLnBrk="0" hangingPunct="1">
              <a:lnSpc>
                <a:spcPct val="100000"/>
              </a:lnSpc>
              <a:spcBef>
                <a:spcPts val="1200"/>
              </a:spcBef>
              <a:buClr>
                <a:srgbClr val="BE2BBB"/>
              </a:buClr>
              <a:buFont typeface="Trebuchet MS" panose="020B0603020202020204" pitchFamily="34" charset="0"/>
              <a:buChar char="•"/>
              <a:defRPr sz="1100" kern="1200">
                <a:solidFill>
                  <a:schemeClr val="lt1"/>
                </a:solidFill>
                <a:latin typeface="+mn-lt"/>
                <a:ea typeface="+mn-ea"/>
                <a:cs typeface="+mn-cs"/>
              </a:defRPr>
            </a:lvl1pPr>
            <a:lvl2pPr marL="457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2pPr>
            <a:lvl3pPr marL="914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3pPr>
            <a:lvl4pPr marL="1371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4pPr>
            <a:lvl5pPr marL="18288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5pPr>
            <a:lvl6pPr marL="22860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6pPr>
            <a:lvl7pPr marL="2743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7pPr>
            <a:lvl8pPr marL="3200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8pPr>
            <a:lvl9pPr marL="3657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9pPr>
          </a:lstStyle>
          <a:p>
            <a:pPr algn="ctr">
              <a:buNone/>
              <a:defRPr/>
            </a:pPr>
            <a:r>
              <a:rPr lang="en-US" sz="2800" kern="0" dirty="0">
                <a:solidFill>
                  <a:schemeClr val="bg1"/>
                </a:solidFill>
                <a:cs typeface="Arial" panose="020B0604020202020204" pitchFamily="34" charset="0"/>
              </a:rPr>
              <a:t>Include N value</a:t>
            </a:r>
          </a:p>
          <a:p>
            <a:pPr algn="ctr">
              <a:buNone/>
              <a:defRPr/>
            </a:pPr>
            <a:r>
              <a:rPr lang="en-US" sz="2800" kern="0" dirty="0">
                <a:solidFill>
                  <a:schemeClr val="bg1"/>
                </a:solidFill>
                <a:cs typeface="Arial" panose="020B0604020202020204" pitchFamily="34" charset="0"/>
              </a:rPr>
              <a:t>N = XXXX</a:t>
            </a:r>
          </a:p>
        </p:txBody>
      </p:sp>
    </p:spTree>
    <p:extLst>
      <p:ext uri="{BB962C8B-B14F-4D97-AF65-F5344CB8AC3E}">
        <p14:creationId xmlns:p14="http://schemas.microsoft.com/office/powerpoint/2010/main" val="361416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6C1B-0ED5-4E5A-9CD8-D0C1FC3FFE26}"/>
              </a:ext>
            </a:extLst>
          </p:cNvPr>
          <p:cNvSpPr>
            <a:spLocks noGrp="1"/>
          </p:cNvSpPr>
          <p:nvPr>
            <p:ph type="title"/>
          </p:nvPr>
        </p:nvSpPr>
        <p:spPr/>
        <p:txBody>
          <a:bodyPr/>
          <a:lstStyle/>
          <a:p>
            <a:r>
              <a:rPr lang="en-US">
                <a:solidFill>
                  <a:srgbClr val="595454"/>
                </a:solidFill>
              </a:rPr>
              <a:t>Learner’s Planned Practice Changes – for level 4 outcomes and above where applicable</a:t>
            </a:r>
          </a:p>
        </p:txBody>
      </p:sp>
      <p:graphicFrame>
        <p:nvGraphicFramePr>
          <p:cNvPr id="7" name="Content Placeholder 6">
            <a:extLst>
              <a:ext uri="{FF2B5EF4-FFF2-40B4-BE49-F238E27FC236}">
                <a16:creationId xmlns:a16="http://schemas.microsoft.com/office/drawing/2014/main" id="{6E06EE62-FFBF-4EEC-B258-198827F934CA}"/>
              </a:ext>
            </a:extLst>
          </p:cNvPr>
          <p:cNvGraphicFramePr>
            <a:graphicFrameLocks noGrp="1"/>
          </p:cNvGraphicFramePr>
          <p:nvPr>
            <p:ph idx="1"/>
          </p:nvPr>
        </p:nvGraphicFramePr>
        <p:xfrm>
          <a:off x="365125" y="1554163"/>
          <a:ext cx="8524875"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E62621D-C63D-45CC-9034-1E80C07C4E4D}"/>
              </a:ext>
            </a:extLst>
          </p:cNvPr>
          <p:cNvSpPr>
            <a:spLocks noGrp="1"/>
          </p:cNvSpPr>
          <p:nvPr>
            <p:ph type="sldNum" sz="quarter" idx="12"/>
          </p:nvPr>
        </p:nvSpPr>
        <p:spPr/>
        <p:txBody>
          <a:bodyPr/>
          <a:lstStyle/>
          <a:p>
            <a:fld id="{B58DE5F1-E0F9-4CCA-92B7-7A6FC4DFEE14}" type="slidenum">
              <a:rPr lang="en-US" smtClean="0"/>
              <a:t>17</a:t>
            </a:fld>
            <a:endParaRPr lang="en-US"/>
          </a:p>
        </p:txBody>
      </p:sp>
      <p:sp>
        <p:nvSpPr>
          <p:cNvPr id="9" name="TextBox 1">
            <a:extLst>
              <a:ext uri="{FF2B5EF4-FFF2-40B4-BE49-F238E27FC236}">
                <a16:creationId xmlns:a16="http://schemas.microsoft.com/office/drawing/2014/main" id="{D35F6DBD-2A1D-450E-B0EB-7ABD9EC16B5A}"/>
              </a:ext>
            </a:extLst>
          </p:cNvPr>
          <p:cNvSpPr txBox="1"/>
          <p:nvPr/>
        </p:nvSpPr>
        <p:spPr>
          <a:xfrm>
            <a:off x="3809999" y="2977445"/>
            <a:ext cx="688623"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sz="1600">
                <a:solidFill>
                  <a:schemeClr val="bg1"/>
                </a:solidFill>
              </a:rPr>
              <a:t>XXX = n</a:t>
            </a:r>
          </a:p>
        </p:txBody>
      </p:sp>
      <p:sp>
        <p:nvSpPr>
          <p:cNvPr id="10" name="TextBox 1">
            <a:extLst>
              <a:ext uri="{FF2B5EF4-FFF2-40B4-BE49-F238E27FC236}">
                <a16:creationId xmlns:a16="http://schemas.microsoft.com/office/drawing/2014/main" id="{D35F6DBD-2A1D-450E-B0EB-7ABD9EC16B5A}"/>
              </a:ext>
            </a:extLst>
          </p:cNvPr>
          <p:cNvSpPr txBox="1"/>
          <p:nvPr/>
        </p:nvSpPr>
        <p:spPr>
          <a:xfrm>
            <a:off x="6643510" y="3925711"/>
            <a:ext cx="688623"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sz="1600">
                <a:solidFill>
                  <a:schemeClr val="bg1"/>
                </a:solidFill>
              </a:rPr>
              <a:t>XXX = n</a:t>
            </a:r>
          </a:p>
        </p:txBody>
      </p:sp>
      <p:sp>
        <p:nvSpPr>
          <p:cNvPr id="11" name="TextBox 1">
            <a:extLst>
              <a:ext uri="{FF2B5EF4-FFF2-40B4-BE49-F238E27FC236}">
                <a16:creationId xmlns:a16="http://schemas.microsoft.com/office/drawing/2014/main" id="{D35F6DBD-2A1D-450E-B0EB-7ABD9EC16B5A}"/>
              </a:ext>
            </a:extLst>
          </p:cNvPr>
          <p:cNvSpPr txBox="1"/>
          <p:nvPr/>
        </p:nvSpPr>
        <p:spPr>
          <a:xfrm>
            <a:off x="2127954" y="4862689"/>
            <a:ext cx="688623"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sz="1600">
                <a:solidFill>
                  <a:schemeClr val="bg1"/>
                </a:solidFill>
              </a:rPr>
              <a:t>XXX = n</a:t>
            </a:r>
          </a:p>
        </p:txBody>
      </p:sp>
      <p:sp>
        <p:nvSpPr>
          <p:cNvPr id="12" name="Footer Placeholder 9">
            <a:extLst>
              <a:ext uri="{FF2B5EF4-FFF2-40B4-BE49-F238E27FC236}">
                <a16:creationId xmlns:a16="http://schemas.microsoft.com/office/drawing/2014/main" id="{561961BB-D17A-4E02-89F7-E95BD09CB4F4}"/>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
        <p:nvSpPr>
          <p:cNvPr id="3" name="Content Placeholder 5">
            <a:extLst>
              <a:ext uri="{FF2B5EF4-FFF2-40B4-BE49-F238E27FC236}">
                <a16:creationId xmlns:a16="http://schemas.microsoft.com/office/drawing/2014/main" id="{8AF9D95D-FB51-1842-D9BF-C2EB31517999}"/>
              </a:ext>
            </a:extLst>
          </p:cNvPr>
          <p:cNvSpPr txBox="1">
            <a:spLocks/>
          </p:cNvSpPr>
          <p:nvPr/>
        </p:nvSpPr>
        <p:spPr>
          <a:xfrm>
            <a:off x="8959416" y="2613879"/>
            <a:ext cx="2849351" cy="1011755"/>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l" defTabSz="914400" rtl="0" eaLnBrk="1" latinLnBrk="0" hangingPunct="1">
              <a:lnSpc>
                <a:spcPct val="100000"/>
              </a:lnSpc>
              <a:spcBef>
                <a:spcPts val="1200"/>
              </a:spcBef>
              <a:buClr>
                <a:srgbClr val="BE2BBB"/>
              </a:buClr>
              <a:buFont typeface="Trebuchet MS" panose="020B0603020202020204" pitchFamily="34" charset="0"/>
              <a:buChar char="•"/>
              <a:defRPr sz="1100" kern="1200">
                <a:solidFill>
                  <a:schemeClr val="lt1"/>
                </a:solidFill>
                <a:latin typeface="+mn-lt"/>
                <a:ea typeface="+mn-ea"/>
                <a:cs typeface="+mn-cs"/>
              </a:defRPr>
            </a:lvl1pPr>
            <a:lvl2pPr marL="457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2pPr>
            <a:lvl3pPr marL="914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3pPr>
            <a:lvl4pPr marL="1371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4pPr>
            <a:lvl5pPr marL="18288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5pPr>
            <a:lvl6pPr marL="22860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6pPr>
            <a:lvl7pPr marL="2743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7pPr>
            <a:lvl8pPr marL="3200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8pPr>
            <a:lvl9pPr marL="3657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9pPr>
          </a:lstStyle>
          <a:p>
            <a:pPr algn="ctr">
              <a:buNone/>
              <a:defRPr/>
            </a:pPr>
            <a:r>
              <a:rPr lang="en-US" sz="2800" kern="0" dirty="0">
                <a:solidFill>
                  <a:schemeClr val="bg1"/>
                </a:solidFill>
                <a:cs typeface="Arial" panose="020B0604020202020204" pitchFamily="34" charset="0"/>
              </a:rPr>
              <a:t>Include N value</a:t>
            </a:r>
          </a:p>
          <a:p>
            <a:pPr algn="ctr">
              <a:buNone/>
              <a:defRPr/>
            </a:pPr>
            <a:r>
              <a:rPr lang="en-US" sz="2800" kern="0" dirty="0">
                <a:solidFill>
                  <a:schemeClr val="bg1"/>
                </a:solidFill>
                <a:cs typeface="Arial" panose="020B0604020202020204" pitchFamily="34" charset="0"/>
              </a:rPr>
              <a:t>N = XXXX</a:t>
            </a:r>
          </a:p>
        </p:txBody>
      </p:sp>
      <p:sp>
        <p:nvSpPr>
          <p:cNvPr id="5" name="Content Placeholder 5">
            <a:extLst>
              <a:ext uri="{FF2B5EF4-FFF2-40B4-BE49-F238E27FC236}">
                <a16:creationId xmlns:a16="http://schemas.microsoft.com/office/drawing/2014/main" id="{F44DEEE5-0047-7091-6661-A8CBD591DE41}"/>
              </a:ext>
            </a:extLst>
          </p:cNvPr>
          <p:cNvSpPr txBox="1">
            <a:spLocks/>
          </p:cNvSpPr>
          <p:nvPr/>
        </p:nvSpPr>
        <p:spPr>
          <a:xfrm>
            <a:off x="8959416" y="3840163"/>
            <a:ext cx="2849351" cy="1922627"/>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BE2BBB"/>
              </a:buClr>
              <a:defRPr/>
            </a:pPr>
            <a:endParaRPr lang="en-US" sz="2800">
              <a:solidFill>
                <a:schemeClr val="tx1"/>
              </a:solidFill>
            </a:endParaRPr>
          </a:p>
          <a:p>
            <a:pPr algn="ctr">
              <a:buClr>
                <a:srgbClr val="BE2BBB"/>
              </a:buClr>
              <a:defRPr/>
            </a:pPr>
            <a:r>
              <a:rPr lang="en-US" sz="2800">
                <a:solidFill>
                  <a:schemeClr val="bg1"/>
                </a:solidFill>
              </a:rPr>
              <a:t>Specify the planned behavior/ practice change</a:t>
            </a:r>
          </a:p>
          <a:p>
            <a:pPr algn="ctr">
              <a:buClr>
                <a:srgbClr val="BE2BBB"/>
              </a:buClr>
              <a:defRPr/>
            </a:pPr>
            <a:endParaRPr lang="en-US" sz="2800">
              <a:solidFill>
                <a:schemeClr val="bg1"/>
              </a:solidFill>
            </a:endParaRPr>
          </a:p>
        </p:txBody>
      </p:sp>
    </p:spTree>
    <p:extLst>
      <p:ext uri="{BB962C8B-B14F-4D97-AF65-F5344CB8AC3E}">
        <p14:creationId xmlns:p14="http://schemas.microsoft.com/office/powerpoint/2010/main" val="8264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E738-C3AB-459E-A8D2-106E82E6359B}"/>
              </a:ext>
            </a:extLst>
          </p:cNvPr>
          <p:cNvSpPr>
            <a:spLocks noGrp="1"/>
          </p:cNvSpPr>
          <p:nvPr>
            <p:ph type="title"/>
          </p:nvPr>
        </p:nvSpPr>
        <p:spPr>
          <a:xfrm>
            <a:off x="205740" y="131763"/>
            <a:ext cx="11460480" cy="914400"/>
          </a:xfrm>
        </p:spPr>
        <p:txBody>
          <a:bodyPr/>
          <a:lstStyle/>
          <a:p>
            <a:pPr>
              <a:lnSpc>
                <a:spcPct val="100000"/>
              </a:lnSpc>
              <a:spcBef>
                <a:spcPts val="0"/>
              </a:spcBef>
            </a:pPr>
            <a:r>
              <a:rPr lang="en-US">
                <a:latin typeface="+mn-lt"/>
              </a:rPr>
              <a:t>Level 5-Retention of Knowledge Follow-up survey- Insert # of days following activity (30/60) </a:t>
            </a:r>
            <a:r>
              <a:rPr lang="en-US" sz="1800" b="0">
                <a:latin typeface="+mn-lt"/>
              </a:rPr>
              <a:t>(Include: Specific Learning Objective # and Moore's Outcomes level achieved.</a:t>
            </a:r>
            <a:r>
              <a:rPr lang="en-US" sz="1800" b="0">
                <a:ea typeface="+mj-lt"/>
                <a:cs typeface="+mj-lt"/>
              </a:rPr>
              <a:t> Indicate the correct answer with a star.)</a:t>
            </a:r>
            <a:br>
              <a:rPr lang="en-US" b="0">
                <a:ea typeface="+mj-lt"/>
                <a:cs typeface="+mj-lt"/>
              </a:rPr>
            </a:br>
            <a:endParaRPr lang="en-US"/>
          </a:p>
        </p:txBody>
      </p:sp>
      <p:sp>
        <p:nvSpPr>
          <p:cNvPr id="4" name="Slide Number Placeholder 3">
            <a:extLst>
              <a:ext uri="{FF2B5EF4-FFF2-40B4-BE49-F238E27FC236}">
                <a16:creationId xmlns:a16="http://schemas.microsoft.com/office/drawing/2014/main" id="{13C1926D-8995-47EB-962B-485578EF2ECA}"/>
              </a:ext>
            </a:extLst>
          </p:cNvPr>
          <p:cNvSpPr>
            <a:spLocks noGrp="1"/>
          </p:cNvSpPr>
          <p:nvPr>
            <p:ph type="sldNum" sz="quarter" idx="12"/>
          </p:nvPr>
        </p:nvSpPr>
        <p:spPr/>
        <p:txBody>
          <a:bodyPr/>
          <a:lstStyle/>
          <a:p>
            <a:fld id="{B58DE5F1-E0F9-4CCA-92B7-7A6FC4DFEE14}" type="slidenum">
              <a:rPr lang="en-US" smtClean="0"/>
              <a:t>18</a:t>
            </a:fld>
            <a:endParaRPr lang="en-US"/>
          </a:p>
        </p:txBody>
      </p:sp>
      <p:sp>
        <p:nvSpPr>
          <p:cNvPr id="3" name="Footer Placeholder 9">
            <a:extLst>
              <a:ext uri="{FF2B5EF4-FFF2-40B4-BE49-F238E27FC236}">
                <a16:creationId xmlns:a16="http://schemas.microsoft.com/office/drawing/2014/main" id="{165A0645-D5AD-46B2-B1D0-561940831454}"/>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graphicFrame>
        <p:nvGraphicFramePr>
          <p:cNvPr id="11" name="Content Placeholder 5">
            <a:extLst>
              <a:ext uri="{FF2B5EF4-FFF2-40B4-BE49-F238E27FC236}">
                <a16:creationId xmlns:a16="http://schemas.microsoft.com/office/drawing/2014/main" id="{6D179D37-9A55-4E45-BD24-CBE59BAD3067}"/>
              </a:ext>
            </a:extLst>
          </p:cNvPr>
          <p:cNvGraphicFramePr>
            <a:graphicFrameLocks noGrp="1"/>
          </p:cNvGraphicFramePr>
          <p:nvPr>
            <p:ph sz="half" idx="1"/>
          </p:nvPr>
        </p:nvGraphicFramePr>
        <p:xfrm>
          <a:off x="348287" y="1484312"/>
          <a:ext cx="754062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5">
            <a:extLst>
              <a:ext uri="{FF2B5EF4-FFF2-40B4-BE49-F238E27FC236}">
                <a16:creationId xmlns:a16="http://schemas.microsoft.com/office/drawing/2014/main" id="{0F0A9222-1CC3-B929-21F1-EE29B1985B31}"/>
              </a:ext>
            </a:extLst>
          </p:cNvPr>
          <p:cNvSpPr txBox="1">
            <a:spLocks/>
          </p:cNvSpPr>
          <p:nvPr/>
        </p:nvSpPr>
        <p:spPr>
          <a:xfrm>
            <a:off x="8959416" y="3898814"/>
            <a:ext cx="2849351" cy="1922627"/>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BE2BBB"/>
              </a:buClr>
              <a:defRPr/>
            </a:pPr>
            <a:r>
              <a:rPr lang="en-US" sz="2800">
                <a:solidFill>
                  <a:schemeClr val="bg1"/>
                </a:solidFill>
              </a:rPr>
              <a:t>Duplicate this slide for additional questions.</a:t>
            </a:r>
          </a:p>
        </p:txBody>
      </p:sp>
      <p:sp>
        <p:nvSpPr>
          <p:cNvPr id="6" name="Content Placeholder 5">
            <a:extLst>
              <a:ext uri="{FF2B5EF4-FFF2-40B4-BE49-F238E27FC236}">
                <a16:creationId xmlns:a16="http://schemas.microsoft.com/office/drawing/2014/main" id="{E3797778-7F60-CDB2-AC6C-037BA2ABC193}"/>
              </a:ext>
            </a:extLst>
          </p:cNvPr>
          <p:cNvSpPr txBox="1">
            <a:spLocks/>
          </p:cNvSpPr>
          <p:nvPr/>
        </p:nvSpPr>
        <p:spPr>
          <a:xfrm>
            <a:off x="8959416" y="2613879"/>
            <a:ext cx="2849351" cy="1011755"/>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l" defTabSz="914400" rtl="0" eaLnBrk="1" latinLnBrk="0" hangingPunct="1">
              <a:lnSpc>
                <a:spcPct val="100000"/>
              </a:lnSpc>
              <a:spcBef>
                <a:spcPts val="1200"/>
              </a:spcBef>
              <a:buClr>
                <a:srgbClr val="BE2BBB"/>
              </a:buClr>
              <a:buFont typeface="Trebuchet MS" panose="020B0603020202020204" pitchFamily="34" charset="0"/>
              <a:buChar char="•"/>
              <a:defRPr sz="1100" kern="1200">
                <a:solidFill>
                  <a:schemeClr val="lt1"/>
                </a:solidFill>
                <a:latin typeface="+mn-lt"/>
                <a:ea typeface="+mn-ea"/>
                <a:cs typeface="+mn-cs"/>
              </a:defRPr>
            </a:lvl1pPr>
            <a:lvl2pPr marL="457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2pPr>
            <a:lvl3pPr marL="914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3pPr>
            <a:lvl4pPr marL="1371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4pPr>
            <a:lvl5pPr marL="18288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5pPr>
            <a:lvl6pPr marL="22860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6pPr>
            <a:lvl7pPr marL="2743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7pPr>
            <a:lvl8pPr marL="3200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8pPr>
            <a:lvl9pPr marL="3657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9pPr>
          </a:lstStyle>
          <a:p>
            <a:pPr algn="ctr">
              <a:buNone/>
              <a:defRPr/>
            </a:pPr>
            <a:r>
              <a:rPr lang="en-US" sz="2800" kern="0" dirty="0">
                <a:solidFill>
                  <a:schemeClr val="bg1"/>
                </a:solidFill>
                <a:cs typeface="Arial" panose="020B0604020202020204" pitchFamily="34" charset="0"/>
              </a:rPr>
              <a:t>Include N value</a:t>
            </a:r>
          </a:p>
          <a:p>
            <a:pPr algn="ctr">
              <a:buNone/>
              <a:defRPr/>
            </a:pPr>
            <a:r>
              <a:rPr lang="en-US" sz="2800" kern="0" dirty="0">
                <a:solidFill>
                  <a:schemeClr val="bg1"/>
                </a:solidFill>
                <a:cs typeface="Arial" panose="020B0604020202020204" pitchFamily="34" charset="0"/>
              </a:rPr>
              <a:t>N = XXXX</a:t>
            </a:r>
          </a:p>
        </p:txBody>
      </p:sp>
    </p:spTree>
    <p:extLst>
      <p:ext uri="{BB962C8B-B14F-4D97-AF65-F5344CB8AC3E}">
        <p14:creationId xmlns:p14="http://schemas.microsoft.com/office/powerpoint/2010/main" val="342567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6C1B-0ED5-4E5A-9CD8-D0C1FC3FFE26}"/>
              </a:ext>
            </a:extLst>
          </p:cNvPr>
          <p:cNvSpPr>
            <a:spLocks noGrp="1"/>
          </p:cNvSpPr>
          <p:nvPr>
            <p:ph type="title"/>
          </p:nvPr>
        </p:nvSpPr>
        <p:spPr>
          <a:xfrm>
            <a:off x="307110" y="224988"/>
            <a:ext cx="11460480" cy="914400"/>
          </a:xfrm>
        </p:spPr>
        <p:txBody>
          <a:bodyPr/>
          <a:lstStyle/>
          <a:p>
            <a:r>
              <a:rPr lang="en-US">
                <a:solidFill>
                  <a:srgbClr val="595454"/>
                </a:solidFill>
              </a:rPr>
              <a:t>Level 5- Actual Practice Changes </a:t>
            </a:r>
            <a:r>
              <a:rPr lang="en-US"/>
              <a:t>Post-survey-Insert # of days following activity (30d/60d)</a:t>
            </a:r>
            <a:endParaRPr lang="en-US">
              <a:solidFill>
                <a:srgbClr val="595454"/>
              </a:solidFill>
            </a:endParaRPr>
          </a:p>
        </p:txBody>
      </p:sp>
      <p:graphicFrame>
        <p:nvGraphicFramePr>
          <p:cNvPr id="7" name="Content Placeholder 6">
            <a:extLst>
              <a:ext uri="{FF2B5EF4-FFF2-40B4-BE49-F238E27FC236}">
                <a16:creationId xmlns:a16="http://schemas.microsoft.com/office/drawing/2014/main" id="{6E06EE62-FFBF-4EEC-B258-198827F934CA}"/>
              </a:ext>
            </a:extLst>
          </p:cNvPr>
          <p:cNvGraphicFramePr>
            <a:graphicFrameLocks noGrp="1"/>
          </p:cNvGraphicFramePr>
          <p:nvPr>
            <p:ph idx="1"/>
          </p:nvPr>
        </p:nvGraphicFramePr>
        <p:xfrm>
          <a:off x="365125" y="1554163"/>
          <a:ext cx="8524875"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E62621D-C63D-45CC-9034-1E80C07C4E4D}"/>
              </a:ext>
            </a:extLst>
          </p:cNvPr>
          <p:cNvSpPr>
            <a:spLocks noGrp="1"/>
          </p:cNvSpPr>
          <p:nvPr>
            <p:ph type="sldNum" sz="quarter" idx="12"/>
          </p:nvPr>
        </p:nvSpPr>
        <p:spPr/>
        <p:txBody>
          <a:bodyPr/>
          <a:lstStyle/>
          <a:p>
            <a:fld id="{B58DE5F1-E0F9-4CCA-92B7-7A6FC4DFEE14}" type="slidenum">
              <a:rPr lang="en-US" smtClean="0"/>
              <a:t>19</a:t>
            </a:fld>
            <a:endParaRPr lang="en-US"/>
          </a:p>
        </p:txBody>
      </p:sp>
      <p:sp>
        <p:nvSpPr>
          <p:cNvPr id="9" name="TextBox 1">
            <a:extLst>
              <a:ext uri="{FF2B5EF4-FFF2-40B4-BE49-F238E27FC236}">
                <a16:creationId xmlns:a16="http://schemas.microsoft.com/office/drawing/2014/main" id="{D35F6DBD-2A1D-450E-B0EB-7ABD9EC16B5A}"/>
              </a:ext>
            </a:extLst>
          </p:cNvPr>
          <p:cNvSpPr txBox="1"/>
          <p:nvPr/>
        </p:nvSpPr>
        <p:spPr>
          <a:xfrm>
            <a:off x="3809999" y="2977445"/>
            <a:ext cx="688623"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sz="1600">
                <a:solidFill>
                  <a:schemeClr val="bg1"/>
                </a:solidFill>
              </a:rPr>
              <a:t>XXX = n</a:t>
            </a:r>
          </a:p>
        </p:txBody>
      </p:sp>
      <p:sp>
        <p:nvSpPr>
          <p:cNvPr id="10" name="TextBox 1">
            <a:extLst>
              <a:ext uri="{FF2B5EF4-FFF2-40B4-BE49-F238E27FC236}">
                <a16:creationId xmlns:a16="http://schemas.microsoft.com/office/drawing/2014/main" id="{D35F6DBD-2A1D-450E-B0EB-7ABD9EC16B5A}"/>
              </a:ext>
            </a:extLst>
          </p:cNvPr>
          <p:cNvSpPr txBox="1"/>
          <p:nvPr/>
        </p:nvSpPr>
        <p:spPr>
          <a:xfrm>
            <a:off x="6643510" y="3925711"/>
            <a:ext cx="688623"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sz="1600">
                <a:solidFill>
                  <a:schemeClr val="bg1"/>
                </a:solidFill>
              </a:rPr>
              <a:t>XXX = n</a:t>
            </a:r>
          </a:p>
        </p:txBody>
      </p:sp>
      <p:sp>
        <p:nvSpPr>
          <p:cNvPr id="11" name="TextBox 1">
            <a:extLst>
              <a:ext uri="{FF2B5EF4-FFF2-40B4-BE49-F238E27FC236}">
                <a16:creationId xmlns:a16="http://schemas.microsoft.com/office/drawing/2014/main" id="{D35F6DBD-2A1D-450E-B0EB-7ABD9EC16B5A}"/>
              </a:ext>
            </a:extLst>
          </p:cNvPr>
          <p:cNvSpPr txBox="1"/>
          <p:nvPr/>
        </p:nvSpPr>
        <p:spPr>
          <a:xfrm>
            <a:off x="2127954" y="4862689"/>
            <a:ext cx="688623"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sz="1600">
                <a:solidFill>
                  <a:schemeClr val="bg1"/>
                </a:solidFill>
              </a:rPr>
              <a:t>XXX = n</a:t>
            </a:r>
          </a:p>
        </p:txBody>
      </p:sp>
      <p:sp>
        <p:nvSpPr>
          <p:cNvPr id="3" name="Footer Placeholder 9">
            <a:extLst>
              <a:ext uri="{FF2B5EF4-FFF2-40B4-BE49-F238E27FC236}">
                <a16:creationId xmlns:a16="http://schemas.microsoft.com/office/drawing/2014/main" id="{8C1CA0BA-2F4A-4D7B-A0CD-2C4EEB86EC6D}"/>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
        <p:nvSpPr>
          <p:cNvPr id="12" name="Content Placeholder 5">
            <a:extLst>
              <a:ext uri="{FF2B5EF4-FFF2-40B4-BE49-F238E27FC236}">
                <a16:creationId xmlns:a16="http://schemas.microsoft.com/office/drawing/2014/main" id="{0ED8F4A3-D906-468B-A352-9E4254E56C34}"/>
              </a:ext>
            </a:extLst>
          </p:cNvPr>
          <p:cNvSpPr txBox="1">
            <a:spLocks/>
          </p:cNvSpPr>
          <p:nvPr/>
        </p:nvSpPr>
        <p:spPr>
          <a:xfrm>
            <a:off x="8044538" y="4471521"/>
            <a:ext cx="3781702" cy="1922627"/>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BE2BBB"/>
              </a:buClr>
              <a:defRPr/>
            </a:pPr>
            <a:r>
              <a:rPr lang="en-US" sz="2400" dirty="0">
                <a:solidFill>
                  <a:schemeClr val="bg1"/>
                </a:solidFill>
              </a:rPr>
              <a:t>Specify the actual behavior/performance change made by the learner as reported in the post-survey.</a:t>
            </a:r>
          </a:p>
        </p:txBody>
      </p:sp>
      <p:graphicFrame>
        <p:nvGraphicFramePr>
          <p:cNvPr id="14" name="Content Placeholder 5">
            <a:extLst>
              <a:ext uri="{FF2B5EF4-FFF2-40B4-BE49-F238E27FC236}">
                <a16:creationId xmlns:a16="http://schemas.microsoft.com/office/drawing/2014/main" id="{A8E30770-CB80-4A07-9E87-50C895C62F89}"/>
              </a:ext>
            </a:extLst>
          </p:cNvPr>
          <p:cNvGraphicFramePr>
            <a:graphicFrameLocks/>
          </p:cNvGraphicFramePr>
          <p:nvPr/>
        </p:nvGraphicFramePr>
        <p:xfrm>
          <a:off x="604522" y="1554163"/>
          <a:ext cx="754062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93651FA-E156-4306-A72A-9B99A0D26DDD}"/>
              </a:ext>
            </a:extLst>
          </p:cNvPr>
          <p:cNvSpPr txBox="1"/>
          <p:nvPr/>
        </p:nvSpPr>
        <p:spPr>
          <a:xfrm rot="16200000">
            <a:off x="-491835" y="3438192"/>
            <a:ext cx="1597891" cy="287276"/>
          </a:xfrm>
          <a:prstGeom prst="rect">
            <a:avLst/>
          </a:prstGeom>
          <a:noFill/>
        </p:spPr>
        <p:txBody>
          <a:bodyPr wrap="square" lIns="0" tIns="0" rIns="0" bIns="0" rtlCol="0">
            <a:noAutofit/>
          </a:bodyPr>
          <a:lstStyle/>
          <a:p>
            <a:pPr>
              <a:lnSpc>
                <a:spcPct val="100000"/>
              </a:lnSpc>
              <a:spcBef>
                <a:spcPts val="1200"/>
              </a:spcBef>
              <a:buSzPct val="100000"/>
            </a:pPr>
            <a:r>
              <a:rPr lang="en-US" sz="1400" b="1"/>
              <a:t>% of Learners</a:t>
            </a:r>
          </a:p>
        </p:txBody>
      </p:sp>
      <p:sp>
        <p:nvSpPr>
          <p:cNvPr id="15" name="TextBox 1">
            <a:extLst>
              <a:ext uri="{FF2B5EF4-FFF2-40B4-BE49-F238E27FC236}">
                <a16:creationId xmlns:a16="http://schemas.microsoft.com/office/drawing/2014/main" id="{2D0D7F38-4F11-439C-81BE-712E4907F3E2}"/>
              </a:ext>
            </a:extLst>
          </p:cNvPr>
          <p:cNvSpPr txBox="1"/>
          <p:nvPr/>
        </p:nvSpPr>
        <p:spPr>
          <a:xfrm>
            <a:off x="1430096" y="2483370"/>
            <a:ext cx="463360"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a:t>N=XXX</a:t>
            </a:r>
          </a:p>
        </p:txBody>
      </p:sp>
      <p:sp>
        <p:nvSpPr>
          <p:cNvPr id="19" name="TextBox 1">
            <a:extLst>
              <a:ext uri="{FF2B5EF4-FFF2-40B4-BE49-F238E27FC236}">
                <a16:creationId xmlns:a16="http://schemas.microsoft.com/office/drawing/2014/main" id="{4A796BB0-8C61-4891-9B35-3417E12B0CC7}"/>
              </a:ext>
            </a:extLst>
          </p:cNvPr>
          <p:cNvSpPr txBox="1"/>
          <p:nvPr/>
        </p:nvSpPr>
        <p:spPr>
          <a:xfrm>
            <a:off x="3147774" y="3845211"/>
            <a:ext cx="463360"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a:t>N=XXX</a:t>
            </a:r>
          </a:p>
        </p:txBody>
      </p:sp>
      <p:sp>
        <p:nvSpPr>
          <p:cNvPr id="20" name="TextBox 1">
            <a:extLst>
              <a:ext uri="{FF2B5EF4-FFF2-40B4-BE49-F238E27FC236}">
                <a16:creationId xmlns:a16="http://schemas.microsoft.com/office/drawing/2014/main" id="{F7518FCA-748F-4C94-B751-BCA257877DAD}"/>
              </a:ext>
            </a:extLst>
          </p:cNvPr>
          <p:cNvSpPr txBox="1"/>
          <p:nvPr/>
        </p:nvSpPr>
        <p:spPr>
          <a:xfrm>
            <a:off x="4866656" y="3423081"/>
            <a:ext cx="463360"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a:t>N=XXX</a:t>
            </a:r>
          </a:p>
        </p:txBody>
      </p:sp>
      <p:sp>
        <p:nvSpPr>
          <p:cNvPr id="21" name="TextBox 1">
            <a:extLst>
              <a:ext uri="{FF2B5EF4-FFF2-40B4-BE49-F238E27FC236}">
                <a16:creationId xmlns:a16="http://schemas.microsoft.com/office/drawing/2014/main" id="{9FA96196-0077-4DE9-A4E4-7672B022DD3E}"/>
              </a:ext>
            </a:extLst>
          </p:cNvPr>
          <p:cNvSpPr txBox="1"/>
          <p:nvPr/>
        </p:nvSpPr>
        <p:spPr>
          <a:xfrm>
            <a:off x="6589113" y="2963334"/>
            <a:ext cx="463360" cy="2257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1200"/>
              </a:spcBef>
              <a:buSzPct val="100000"/>
            </a:pPr>
            <a:r>
              <a:rPr lang="en-US"/>
              <a:t>N=XXX</a:t>
            </a:r>
          </a:p>
        </p:txBody>
      </p:sp>
      <p:sp>
        <p:nvSpPr>
          <p:cNvPr id="6" name="Content Placeholder 5">
            <a:extLst>
              <a:ext uri="{FF2B5EF4-FFF2-40B4-BE49-F238E27FC236}">
                <a16:creationId xmlns:a16="http://schemas.microsoft.com/office/drawing/2014/main" id="{610353E1-2FF8-560B-3231-B3D7D1435097}"/>
              </a:ext>
            </a:extLst>
          </p:cNvPr>
          <p:cNvSpPr txBox="1">
            <a:spLocks/>
          </p:cNvSpPr>
          <p:nvPr/>
        </p:nvSpPr>
        <p:spPr>
          <a:xfrm>
            <a:off x="8981512" y="2458149"/>
            <a:ext cx="2849351" cy="1922627"/>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BE2BBB"/>
              </a:buClr>
              <a:defRPr/>
            </a:pPr>
            <a:r>
              <a:rPr lang="en-US" sz="2800">
                <a:solidFill>
                  <a:schemeClr val="bg1"/>
                </a:solidFill>
              </a:rPr>
              <a:t>Duplicate this slide for additional questions.</a:t>
            </a:r>
          </a:p>
        </p:txBody>
      </p:sp>
      <p:sp>
        <p:nvSpPr>
          <p:cNvPr id="8" name="Content Placeholder 5">
            <a:extLst>
              <a:ext uri="{FF2B5EF4-FFF2-40B4-BE49-F238E27FC236}">
                <a16:creationId xmlns:a16="http://schemas.microsoft.com/office/drawing/2014/main" id="{0D55EDE4-A74C-E5D5-1613-DDFDFD9C278D}"/>
              </a:ext>
            </a:extLst>
          </p:cNvPr>
          <p:cNvSpPr txBox="1">
            <a:spLocks/>
          </p:cNvSpPr>
          <p:nvPr/>
        </p:nvSpPr>
        <p:spPr>
          <a:xfrm>
            <a:off x="8981512" y="1367442"/>
            <a:ext cx="2849351" cy="1011755"/>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l" defTabSz="914400" rtl="0" eaLnBrk="1" latinLnBrk="0" hangingPunct="1">
              <a:lnSpc>
                <a:spcPct val="100000"/>
              </a:lnSpc>
              <a:spcBef>
                <a:spcPts val="1200"/>
              </a:spcBef>
              <a:buClr>
                <a:srgbClr val="BE2BBB"/>
              </a:buClr>
              <a:buFont typeface="Trebuchet MS" panose="020B0603020202020204" pitchFamily="34" charset="0"/>
              <a:buChar char="•"/>
              <a:defRPr sz="1100" kern="1200">
                <a:solidFill>
                  <a:schemeClr val="lt1"/>
                </a:solidFill>
                <a:latin typeface="+mn-lt"/>
                <a:ea typeface="+mn-ea"/>
                <a:cs typeface="+mn-cs"/>
              </a:defRPr>
            </a:lvl1pPr>
            <a:lvl2pPr marL="457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2pPr>
            <a:lvl3pPr marL="914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3pPr>
            <a:lvl4pPr marL="1371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4pPr>
            <a:lvl5pPr marL="18288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5pPr>
            <a:lvl6pPr marL="22860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6pPr>
            <a:lvl7pPr marL="2743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7pPr>
            <a:lvl8pPr marL="3200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8pPr>
            <a:lvl9pPr marL="3657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9pPr>
          </a:lstStyle>
          <a:p>
            <a:pPr algn="ctr">
              <a:buNone/>
              <a:defRPr/>
            </a:pPr>
            <a:r>
              <a:rPr lang="en-US" sz="2800" kern="0" dirty="0">
                <a:solidFill>
                  <a:schemeClr val="bg1"/>
                </a:solidFill>
                <a:cs typeface="Arial" panose="020B0604020202020204" pitchFamily="34" charset="0"/>
              </a:rPr>
              <a:t>Include N value</a:t>
            </a:r>
          </a:p>
          <a:p>
            <a:pPr algn="ctr">
              <a:buNone/>
              <a:defRPr/>
            </a:pPr>
            <a:r>
              <a:rPr lang="en-US" sz="2800" kern="0" dirty="0">
                <a:solidFill>
                  <a:schemeClr val="bg1"/>
                </a:solidFill>
                <a:cs typeface="Arial" panose="020B0604020202020204" pitchFamily="34" charset="0"/>
              </a:rPr>
              <a:t>N = XXXX</a:t>
            </a:r>
          </a:p>
        </p:txBody>
      </p:sp>
    </p:spTree>
    <p:extLst>
      <p:ext uri="{BB962C8B-B14F-4D97-AF65-F5344CB8AC3E}">
        <p14:creationId xmlns:p14="http://schemas.microsoft.com/office/powerpoint/2010/main" val="270173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33EF74-D354-A26F-9E8A-F8408D6EB9F6}"/>
              </a:ext>
            </a:extLst>
          </p:cNvPr>
          <p:cNvSpPr>
            <a:spLocks noGrp="1"/>
          </p:cNvSpPr>
          <p:nvPr>
            <p:ph type="body" sz="quarter" idx="14"/>
          </p:nvPr>
        </p:nvSpPr>
        <p:spPr>
          <a:xfrm>
            <a:off x="365124" y="365124"/>
            <a:ext cx="5431536" cy="2648041"/>
          </a:xfrm>
        </p:spPr>
        <p:txBody>
          <a:bodyPr/>
          <a:lstStyle/>
          <a:p>
            <a:r>
              <a:rPr lang="en-US" sz="6000" dirty="0" err="1"/>
              <a:t>CyberGrants</a:t>
            </a:r>
            <a:r>
              <a:rPr lang="en-US" sz="6000" dirty="0"/>
              <a:t> data entry:</a:t>
            </a:r>
            <a:r>
              <a:rPr lang="en-US" sz="2800" dirty="0"/>
              <a:t> </a:t>
            </a:r>
            <a:r>
              <a:rPr lang="en-US" sz="4400" dirty="0"/>
              <a:t>Impact report &amp; participant data</a:t>
            </a:r>
          </a:p>
        </p:txBody>
      </p:sp>
      <p:sp>
        <p:nvSpPr>
          <p:cNvPr id="3" name="Title 2">
            <a:extLst>
              <a:ext uri="{FF2B5EF4-FFF2-40B4-BE49-F238E27FC236}">
                <a16:creationId xmlns:a16="http://schemas.microsoft.com/office/drawing/2014/main" id="{B4EF3A50-FF25-5BFF-1D6E-B2BFD8D289D7}"/>
              </a:ext>
            </a:extLst>
          </p:cNvPr>
          <p:cNvSpPr>
            <a:spLocks noGrp="1"/>
          </p:cNvSpPr>
          <p:nvPr>
            <p:ph type="title"/>
          </p:nvPr>
        </p:nvSpPr>
        <p:spPr>
          <a:xfrm>
            <a:off x="365125" y="3844836"/>
            <a:ext cx="5431536" cy="2486294"/>
          </a:xfrm>
        </p:spPr>
        <p:txBody>
          <a:bodyPr/>
          <a:lstStyle/>
          <a:p>
            <a:r>
              <a:rPr lang="en-US" sz="2800" dirty="0">
                <a:solidFill>
                  <a:srgbClr val="595454"/>
                </a:solidFill>
                <a:effectLst/>
                <a:latin typeface="+mj-lt"/>
              </a:rPr>
              <a:t>In addition to providing the information in the PowerPoint deck, please complete </a:t>
            </a:r>
            <a:r>
              <a:rPr lang="en-US" sz="2800" u="sng" dirty="0">
                <a:solidFill>
                  <a:srgbClr val="595454"/>
                </a:solidFill>
                <a:effectLst/>
                <a:latin typeface="+mj-lt"/>
              </a:rPr>
              <a:t>ALL sections of the Impact Report directly in </a:t>
            </a:r>
            <a:r>
              <a:rPr lang="en-US" sz="2800" u="sng" dirty="0" err="1">
                <a:solidFill>
                  <a:srgbClr val="595454"/>
                </a:solidFill>
                <a:effectLst/>
                <a:latin typeface="+mj-lt"/>
              </a:rPr>
              <a:t>CyberGrants</a:t>
            </a:r>
            <a:r>
              <a:rPr lang="en-US" sz="2800" u="sng" dirty="0">
                <a:solidFill>
                  <a:srgbClr val="595454"/>
                </a:solidFill>
                <a:effectLst/>
                <a:latin typeface="+mj-lt"/>
              </a:rPr>
              <a:t>.</a:t>
            </a:r>
            <a:r>
              <a:rPr lang="en-US" sz="2800" dirty="0">
                <a:solidFill>
                  <a:srgbClr val="595454"/>
                </a:solidFill>
                <a:effectLst/>
                <a:latin typeface="+mj-lt"/>
              </a:rPr>
              <a:t> </a:t>
            </a:r>
            <a:r>
              <a:rPr lang="en-US" sz="2800" u="sng" dirty="0">
                <a:solidFill>
                  <a:srgbClr val="595454"/>
                </a:solidFill>
                <a:effectLst/>
                <a:latin typeface="+mj-lt"/>
              </a:rPr>
              <a:t>This includes all demographics. </a:t>
            </a:r>
            <a:br>
              <a:rPr lang="en-US" sz="4800" dirty="0">
                <a:solidFill>
                  <a:schemeClr val="bg1"/>
                </a:solidFill>
                <a:effectLst/>
                <a:latin typeface="+mj-lt"/>
              </a:rPr>
            </a:br>
            <a:endParaRPr lang="en-US" dirty="0"/>
          </a:p>
        </p:txBody>
      </p:sp>
      <p:sp>
        <p:nvSpPr>
          <p:cNvPr id="5" name="Slide Number Placeholder 4">
            <a:extLst>
              <a:ext uri="{FF2B5EF4-FFF2-40B4-BE49-F238E27FC236}">
                <a16:creationId xmlns:a16="http://schemas.microsoft.com/office/drawing/2014/main" id="{8422881C-6E2E-9E35-096B-A2C191E504F8}"/>
              </a:ext>
            </a:extLst>
          </p:cNvPr>
          <p:cNvSpPr>
            <a:spLocks noGrp="1"/>
          </p:cNvSpPr>
          <p:nvPr>
            <p:ph type="sldNum" sz="quarter" idx="12"/>
          </p:nvPr>
        </p:nvSpPr>
        <p:spPr/>
        <p:txBody>
          <a:bodyPr/>
          <a:lstStyle/>
          <a:p>
            <a:fld id="{B58DE5F1-E0F9-4CCA-92B7-7A6FC4DFEE14}" type="slidenum">
              <a:rPr lang="en-US" smtClean="0"/>
              <a:t>2</a:t>
            </a:fld>
            <a:endParaRPr lang="en-US"/>
          </a:p>
        </p:txBody>
      </p:sp>
      <p:pic>
        <p:nvPicPr>
          <p:cNvPr id="6" name="Picture Placeholder 6" descr="Person typing on keyboard">
            <a:extLst>
              <a:ext uri="{FF2B5EF4-FFF2-40B4-BE49-F238E27FC236}">
                <a16:creationId xmlns:a16="http://schemas.microsoft.com/office/drawing/2014/main" id="{80D8771C-FBA8-FF25-DDA1-BCB1421D3D7A}"/>
              </a:ext>
            </a:extLst>
          </p:cNvPr>
          <p:cNvPicPr>
            <a:picLocks noGrp="1" noChangeAspect="1"/>
          </p:cNvPicPr>
          <p:nvPr>
            <p:ph type="pic" sz="quarter" idx="13"/>
          </p:nvPr>
        </p:nvPicPr>
        <p:blipFill>
          <a:blip r:embed="rId2"/>
          <a:srcRect l="20370" r="20370"/>
          <a:stretch>
            <a:fillRect/>
          </a:stretch>
        </p:blipFill>
        <p:spPr>
          <a:xfrm>
            <a:off x="6096000" y="0"/>
            <a:ext cx="6096000" cy="6858000"/>
          </a:xfrm>
        </p:spPr>
      </p:pic>
      <p:sp>
        <p:nvSpPr>
          <p:cNvPr id="4" name="Rectangle 3">
            <a:extLst>
              <a:ext uri="{FF2B5EF4-FFF2-40B4-BE49-F238E27FC236}">
                <a16:creationId xmlns:a16="http://schemas.microsoft.com/office/drawing/2014/main" id="{04913A3F-E311-028D-6F7E-9BE3766E8AC3}"/>
              </a:ext>
            </a:extLst>
          </p:cNvPr>
          <p:cNvSpPr/>
          <p:nvPr/>
        </p:nvSpPr>
        <p:spPr>
          <a:xfrm>
            <a:off x="8951513" y="200025"/>
            <a:ext cx="2992483" cy="748938"/>
          </a:xfrm>
          <a:prstGeom prst="rect">
            <a:avLst/>
          </a:prstGeom>
          <a:solidFill>
            <a:srgbClr val="FFAC25"/>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dirty="0">
                <a:solidFill>
                  <a:schemeClr val="tx1"/>
                </a:solidFill>
                <a:effectLst/>
                <a:latin typeface="+mj-lt"/>
              </a:rPr>
              <a:t>DELETE This Slide</a:t>
            </a:r>
          </a:p>
        </p:txBody>
      </p:sp>
    </p:spTree>
    <p:extLst>
      <p:ext uri="{BB962C8B-B14F-4D97-AF65-F5344CB8AC3E}">
        <p14:creationId xmlns:p14="http://schemas.microsoft.com/office/powerpoint/2010/main" val="246491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13730B6-E88C-4CC4-993F-7D4057144CD8}"/>
              </a:ext>
            </a:extLst>
          </p:cNvPr>
          <p:cNvSpPr>
            <a:spLocks noGrp="1"/>
          </p:cNvSpPr>
          <p:nvPr>
            <p:ph sz="half" idx="2"/>
          </p:nvPr>
        </p:nvSpPr>
        <p:spPr>
          <a:xfrm>
            <a:off x="737936" y="1665682"/>
            <a:ext cx="4748464" cy="1763317"/>
          </a:xfrm>
          <a:solidFill>
            <a:srgbClr val="BE2BBB"/>
          </a:solidFill>
          <a:ln w="19050">
            <a:solidFill>
              <a:srgbClr val="BE2BBB"/>
            </a:solidFill>
          </a:ln>
        </p:spPr>
        <p:txBody>
          <a:bodyPr>
            <a:normAutofit/>
          </a:bodyPr>
          <a:lstStyle/>
          <a:p>
            <a:pPr marL="0" marR="0" indent="0" algn="ctr">
              <a:lnSpc>
                <a:spcPct val="110000"/>
              </a:lnSpc>
              <a:spcAft>
                <a:spcPts val="800"/>
              </a:spcAft>
              <a:buSzPct val="100000"/>
              <a:buNone/>
            </a:pPr>
            <a:r>
              <a:rPr lang="en-US" sz="2800" dirty="0">
                <a:solidFill>
                  <a:schemeClr val="bg1"/>
                </a:solidFill>
              </a:rPr>
              <a:t>Please </a:t>
            </a:r>
            <a:r>
              <a:rPr lang="en-US" sz="2800" dirty="0">
                <a:highlight>
                  <a:srgbClr val="FFFF00"/>
                </a:highlight>
              </a:rPr>
              <a:t>highlight</a:t>
            </a:r>
            <a:r>
              <a:rPr lang="en-US" sz="2800" dirty="0">
                <a:solidFill>
                  <a:schemeClr val="bg1"/>
                </a:solidFill>
              </a:rPr>
              <a:t> any </a:t>
            </a:r>
            <a:r>
              <a:rPr lang="en-US" sz="2800" dirty="0">
                <a:highlight>
                  <a:srgbClr val="FFFF00"/>
                </a:highlight>
              </a:rPr>
              <a:t>NEW</a:t>
            </a:r>
            <a:r>
              <a:rPr lang="en-US" sz="2800" dirty="0">
                <a:solidFill>
                  <a:schemeClr val="bg1"/>
                </a:solidFill>
              </a:rPr>
              <a:t> learner questions/comments in this report.</a:t>
            </a:r>
          </a:p>
          <a:p>
            <a:endParaRPr lang="en-US" dirty="0"/>
          </a:p>
        </p:txBody>
      </p:sp>
      <p:sp>
        <p:nvSpPr>
          <p:cNvPr id="2" name="Title 1">
            <a:extLst>
              <a:ext uri="{FF2B5EF4-FFF2-40B4-BE49-F238E27FC236}">
                <a16:creationId xmlns:a16="http://schemas.microsoft.com/office/drawing/2014/main" id="{1D466188-A415-4C37-AD59-8CDA83CBC3C0}"/>
              </a:ext>
            </a:extLst>
          </p:cNvPr>
          <p:cNvSpPr>
            <a:spLocks noGrp="1"/>
          </p:cNvSpPr>
          <p:nvPr>
            <p:ph type="title"/>
          </p:nvPr>
        </p:nvSpPr>
        <p:spPr/>
        <p:txBody>
          <a:bodyPr>
            <a:noAutofit/>
          </a:bodyPr>
          <a:lstStyle/>
          <a:p>
            <a:r>
              <a:rPr lang="en-US" dirty="0">
                <a:solidFill>
                  <a:srgbClr val="BE2BBB"/>
                </a:solidFill>
              </a:rPr>
              <a:t>Clinical questions/comments </a:t>
            </a:r>
            <a:r>
              <a:rPr lang="en-US" dirty="0">
                <a:solidFill>
                  <a:srgbClr val="595454"/>
                </a:solidFill>
              </a:rPr>
              <a:t>from learners </a:t>
            </a:r>
            <a:r>
              <a:rPr lang="en-US" sz="1800" dirty="0">
                <a:solidFill>
                  <a:srgbClr val="595454"/>
                </a:solidFill>
              </a:rPr>
              <a:t>(</a:t>
            </a:r>
            <a:r>
              <a:rPr lang="en-US" sz="1800" dirty="0">
                <a:solidFill>
                  <a:srgbClr val="595454"/>
                </a:solidFill>
                <a:latin typeface="+mn-lt"/>
              </a:rPr>
              <a:t>Asked/submitted by learners during a live meeting, webcast, or online activity)</a:t>
            </a:r>
            <a:br>
              <a:rPr lang="en-US" sz="1800" dirty="0">
                <a:solidFill>
                  <a:srgbClr val="595454"/>
                </a:solidFill>
              </a:rPr>
            </a:br>
            <a:br>
              <a:rPr lang="en-US" dirty="0">
                <a:solidFill>
                  <a:srgbClr val="595454"/>
                </a:solidFill>
              </a:rPr>
            </a:br>
            <a:endParaRPr lang="en-US" dirty="0">
              <a:solidFill>
                <a:srgbClr val="595454"/>
              </a:solidFill>
            </a:endParaRPr>
          </a:p>
        </p:txBody>
      </p:sp>
      <p:sp>
        <p:nvSpPr>
          <p:cNvPr id="5" name="Slide Number Placeholder 4">
            <a:extLst>
              <a:ext uri="{FF2B5EF4-FFF2-40B4-BE49-F238E27FC236}">
                <a16:creationId xmlns:a16="http://schemas.microsoft.com/office/drawing/2014/main" id="{074C30BC-26C5-4807-9EA0-C510FF431244}"/>
              </a:ext>
            </a:extLst>
          </p:cNvPr>
          <p:cNvSpPr>
            <a:spLocks noGrp="1"/>
          </p:cNvSpPr>
          <p:nvPr>
            <p:ph type="sldNum" sz="quarter" idx="12"/>
          </p:nvPr>
        </p:nvSpPr>
        <p:spPr/>
        <p:txBody>
          <a:bodyPr/>
          <a:lstStyle/>
          <a:p>
            <a:fld id="{B58DE5F1-E0F9-4CCA-92B7-7A6FC4DFEE14}" type="slidenum">
              <a:rPr lang="en-US" smtClean="0"/>
              <a:pPr/>
              <a:t>20</a:t>
            </a:fld>
            <a:endParaRPr lang="en-US"/>
          </a:p>
        </p:txBody>
      </p:sp>
      <p:sp>
        <p:nvSpPr>
          <p:cNvPr id="9" name="Content Placeholder 7">
            <a:extLst>
              <a:ext uri="{FF2B5EF4-FFF2-40B4-BE49-F238E27FC236}">
                <a16:creationId xmlns:a16="http://schemas.microsoft.com/office/drawing/2014/main" id="{A3FE2715-B229-4E6F-8B19-26F63ACE2CBE}"/>
              </a:ext>
            </a:extLst>
          </p:cNvPr>
          <p:cNvSpPr txBox="1">
            <a:spLocks/>
          </p:cNvSpPr>
          <p:nvPr/>
        </p:nvSpPr>
        <p:spPr>
          <a:xfrm>
            <a:off x="7006975" y="1656678"/>
            <a:ext cx="4447089" cy="1772322"/>
          </a:xfrm>
          <a:prstGeom prst="rect">
            <a:avLst/>
          </a:prstGeom>
          <a:solidFill>
            <a:srgbClr val="BE2BBB"/>
          </a:solidFill>
          <a:ln w="19050">
            <a:solidFill>
              <a:srgbClr val="BE2BBB"/>
            </a:solidFill>
          </a:ln>
        </p:spPr>
        <p:txBody>
          <a:bodyPr vert="horz" lIns="0" tIns="0" rIns="0" bIns="0" spcCol="301752" rtlCol="0">
            <a:noAutofit/>
          </a:bodyPr>
          <a:lstStyle>
            <a:lvl1pPr marL="228600" indent="-228600" algn="l" defTabSz="914400" rtl="0" eaLnBrk="1" latinLnBrk="0" hangingPunct="1">
              <a:lnSpc>
                <a:spcPct val="100000"/>
              </a:lnSpc>
              <a:spcBef>
                <a:spcPts val="1200"/>
              </a:spcBef>
              <a:buClr>
                <a:srgbClr val="BE2BBB"/>
              </a:buClr>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indent="0" algn="ctr">
              <a:buSzPct val="100000"/>
              <a:buNone/>
            </a:pPr>
            <a:r>
              <a:rPr lang="en-US" sz="2800">
                <a:solidFill>
                  <a:schemeClr val="bg1"/>
                </a:solidFill>
              </a:rPr>
              <a:t>If possible, include transcript from the live Q&amp;A session or faculty responses to questions.</a:t>
            </a:r>
          </a:p>
          <a:p>
            <a:endParaRPr lang="en-US"/>
          </a:p>
        </p:txBody>
      </p:sp>
      <p:sp>
        <p:nvSpPr>
          <p:cNvPr id="4" name="Footer Placeholder 9">
            <a:extLst>
              <a:ext uri="{FF2B5EF4-FFF2-40B4-BE49-F238E27FC236}">
                <a16:creationId xmlns:a16="http://schemas.microsoft.com/office/drawing/2014/main" id="{DFE1E1D4-63D6-432E-8C61-EB10FE1BE649}"/>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Tree>
    <p:extLst>
      <p:ext uri="{BB962C8B-B14F-4D97-AF65-F5344CB8AC3E}">
        <p14:creationId xmlns:p14="http://schemas.microsoft.com/office/powerpoint/2010/main" val="191195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1EB9-9DC9-4D6E-AE62-B835F239F24E}"/>
              </a:ext>
            </a:extLst>
          </p:cNvPr>
          <p:cNvSpPr>
            <a:spLocks noGrp="1"/>
          </p:cNvSpPr>
          <p:nvPr>
            <p:ph type="title"/>
          </p:nvPr>
        </p:nvSpPr>
        <p:spPr>
          <a:xfrm>
            <a:off x="365760" y="365760"/>
            <a:ext cx="11460480" cy="914400"/>
          </a:xfrm>
        </p:spPr>
        <p:txBody>
          <a:bodyPr anchor="t">
            <a:normAutofit/>
          </a:bodyPr>
          <a:lstStyle/>
          <a:p>
            <a:r>
              <a:rPr lang="en-US">
                <a:solidFill>
                  <a:srgbClr val="595454"/>
                </a:solidFill>
              </a:rPr>
              <a:t>Breakdown of learner questions by overarching topic</a:t>
            </a:r>
          </a:p>
        </p:txBody>
      </p:sp>
      <p:sp>
        <p:nvSpPr>
          <p:cNvPr id="5" name="Slide Number Placeholder 4">
            <a:extLst>
              <a:ext uri="{FF2B5EF4-FFF2-40B4-BE49-F238E27FC236}">
                <a16:creationId xmlns:a16="http://schemas.microsoft.com/office/drawing/2014/main" id="{83C91D28-D525-448E-A640-F3ABC415A9DA}"/>
              </a:ext>
            </a:extLst>
          </p:cNvPr>
          <p:cNvSpPr>
            <a:spLocks noGrp="1"/>
          </p:cNvSpPr>
          <p:nvPr>
            <p:ph type="sldNum" sz="quarter" idx="12"/>
          </p:nvPr>
        </p:nvSpPr>
        <p:spPr>
          <a:xfrm>
            <a:off x="11506200" y="6429375"/>
            <a:ext cx="320040" cy="228600"/>
          </a:xfrm>
        </p:spPr>
        <p:txBody>
          <a:bodyPr wrap="none" anchor="b">
            <a:normAutofit/>
          </a:bodyPr>
          <a:lstStyle/>
          <a:p>
            <a:pPr>
              <a:spcAft>
                <a:spcPts val="600"/>
              </a:spcAft>
            </a:pPr>
            <a:fld id="{B58DE5F1-E0F9-4CCA-92B7-7A6FC4DFEE14}" type="slidenum">
              <a:rPr lang="en-US" smtClean="0"/>
              <a:pPr>
                <a:spcAft>
                  <a:spcPts val="600"/>
                </a:spcAft>
              </a:pPr>
              <a:t>21</a:t>
            </a:fld>
            <a:endParaRPr lang="en-US"/>
          </a:p>
        </p:txBody>
      </p:sp>
      <p:graphicFrame>
        <p:nvGraphicFramePr>
          <p:cNvPr id="6" name="Content Placeholder 5">
            <a:extLst>
              <a:ext uri="{FF2B5EF4-FFF2-40B4-BE49-F238E27FC236}">
                <a16:creationId xmlns:a16="http://schemas.microsoft.com/office/drawing/2014/main" id="{435181BF-29B2-4E8C-AAF5-F6575C76C7C2}"/>
              </a:ext>
            </a:extLst>
          </p:cNvPr>
          <p:cNvGraphicFramePr>
            <a:graphicFrameLocks noGrp="1"/>
          </p:cNvGraphicFramePr>
          <p:nvPr>
            <p:ph sz="half" idx="1"/>
          </p:nvPr>
        </p:nvGraphicFramePr>
        <p:xfrm>
          <a:off x="365760" y="1554480"/>
          <a:ext cx="7539736"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DEB8E635-8ECB-40A2-9450-2617D8B811AF}"/>
              </a:ext>
            </a:extLst>
          </p:cNvPr>
          <p:cNvSpPr txBox="1"/>
          <p:nvPr/>
        </p:nvSpPr>
        <p:spPr>
          <a:xfrm>
            <a:off x="365760" y="1232654"/>
            <a:ext cx="5493078" cy="369332"/>
          </a:xfrm>
          <a:prstGeom prst="rect">
            <a:avLst/>
          </a:prstGeom>
          <a:noFill/>
        </p:spPr>
        <p:txBody>
          <a:bodyPr wrap="square">
            <a:spAutoFit/>
          </a:bodyPr>
          <a:lstStyle/>
          <a:p>
            <a:pPr>
              <a:lnSpc>
                <a:spcPct val="100000"/>
              </a:lnSpc>
              <a:spcBef>
                <a:spcPts val="1200"/>
              </a:spcBef>
              <a:buSzPct val="100000"/>
            </a:pPr>
            <a:r>
              <a:rPr lang="en-US" sz="1800"/>
              <a:t>Please adjust topics and add others accordingly  </a:t>
            </a:r>
          </a:p>
        </p:txBody>
      </p:sp>
      <p:sp>
        <p:nvSpPr>
          <p:cNvPr id="3" name="Footer Placeholder 9">
            <a:extLst>
              <a:ext uri="{FF2B5EF4-FFF2-40B4-BE49-F238E27FC236}">
                <a16:creationId xmlns:a16="http://schemas.microsoft.com/office/drawing/2014/main" id="{26DE8297-6F8F-41A8-B1F3-C24CEACEFFAF}"/>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
        <p:nvSpPr>
          <p:cNvPr id="7" name="Content Placeholder 5">
            <a:extLst>
              <a:ext uri="{FF2B5EF4-FFF2-40B4-BE49-F238E27FC236}">
                <a16:creationId xmlns:a16="http://schemas.microsoft.com/office/drawing/2014/main" id="{1D56F09A-1965-0FF0-21D8-4F7118236A53}"/>
              </a:ext>
            </a:extLst>
          </p:cNvPr>
          <p:cNvSpPr txBox="1">
            <a:spLocks/>
          </p:cNvSpPr>
          <p:nvPr/>
        </p:nvSpPr>
        <p:spPr>
          <a:xfrm>
            <a:off x="8959416" y="3898814"/>
            <a:ext cx="2849351" cy="1922627"/>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BE2BBB"/>
              </a:buClr>
              <a:defRPr/>
            </a:pPr>
            <a:r>
              <a:rPr lang="en-US" sz="2800">
                <a:solidFill>
                  <a:schemeClr val="bg1"/>
                </a:solidFill>
              </a:rPr>
              <a:t>Use a call out box to highlight relevant points on this side.</a:t>
            </a:r>
          </a:p>
        </p:txBody>
      </p:sp>
      <p:sp>
        <p:nvSpPr>
          <p:cNvPr id="8" name="Content Placeholder 5">
            <a:extLst>
              <a:ext uri="{FF2B5EF4-FFF2-40B4-BE49-F238E27FC236}">
                <a16:creationId xmlns:a16="http://schemas.microsoft.com/office/drawing/2014/main" id="{1BA40A26-28A3-E835-ABF8-ABF7EB930D4F}"/>
              </a:ext>
            </a:extLst>
          </p:cNvPr>
          <p:cNvSpPr txBox="1">
            <a:spLocks/>
          </p:cNvSpPr>
          <p:nvPr/>
        </p:nvSpPr>
        <p:spPr>
          <a:xfrm>
            <a:off x="8959416" y="2613879"/>
            <a:ext cx="2849351" cy="1011755"/>
          </a:xfrm>
          <a:prstGeom prst="rect">
            <a:avLst/>
          </a:prstGeom>
          <a:solidFill>
            <a:srgbClr val="138967"/>
          </a:solidFill>
          <a:ln w="19050" cap="sq" cmpd="sng" algn="ctr">
            <a:solidFill>
              <a:srgbClr val="097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l" defTabSz="914400" rtl="0" eaLnBrk="1" latinLnBrk="0" hangingPunct="1">
              <a:lnSpc>
                <a:spcPct val="100000"/>
              </a:lnSpc>
              <a:spcBef>
                <a:spcPts val="1200"/>
              </a:spcBef>
              <a:buClr>
                <a:srgbClr val="BE2BBB"/>
              </a:buClr>
              <a:buFont typeface="Trebuchet MS" panose="020B0603020202020204" pitchFamily="34" charset="0"/>
              <a:buChar char="•"/>
              <a:defRPr sz="1100" kern="1200">
                <a:solidFill>
                  <a:schemeClr val="lt1"/>
                </a:solidFill>
                <a:latin typeface="+mn-lt"/>
                <a:ea typeface="+mn-ea"/>
                <a:cs typeface="+mn-cs"/>
              </a:defRPr>
            </a:lvl1pPr>
            <a:lvl2pPr marL="457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2pPr>
            <a:lvl3pPr marL="914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3pPr>
            <a:lvl4pPr marL="1371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4pPr>
            <a:lvl5pPr marL="18288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5pPr>
            <a:lvl6pPr marL="22860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6pPr>
            <a:lvl7pPr marL="27432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7pPr>
            <a:lvl8pPr marL="32004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8pPr>
            <a:lvl9pPr marL="3657600" indent="0" algn="l" defTabSz="914400" rtl="0" eaLnBrk="1" latinLnBrk="0" hangingPunct="1">
              <a:lnSpc>
                <a:spcPct val="100000"/>
              </a:lnSpc>
              <a:spcBef>
                <a:spcPts val="400"/>
              </a:spcBef>
              <a:buFont typeface="Trebuchet MS" panose="020B0603020202020204" pitchFamily="34" charset="0"/>
              <a:buChar char="—"/>
              <a:defRPr sz="1100" kern="1200">
                <a:solidFill>
                  <a:schemeClr val="lt1"/>
                </a:solidFill>
                <a:latin typeface="+mn-lt"/>
                <a:ea typeface="+mn-ea"/>
                <a:cs typeface="+mn-cs"/>
              </a:defRPr>
            </a:lvl9pPr>
          </a:lstStyle>
          <a:p>
            <a:pPr algn="ctr">
              <a:buNone/>
              <a:defRPr/>
            </a:pPr>
            <a:r>
              <a:rPr lang="en-US" sz="2800" kern="0" dirty="0">
                <a:solidFill>
                  <a:schemeClr val="bg1"/>
                </a:solidFill>
                <a:cs typeface="Arial" panose="020B0604020202020204" pitchFamily="34" charset="0"/>
              </a:rPr>
              <a:t>Include N value</a:t>
            </a:r>
          </a:p>
          <a:p>
            <a:pPr algn="ctr">
              <a:buNone/>
              <a:defRPr/>
            </a:pPr>
            <a:r>
              <a:rPr lang="en-US" sz="2800" kern="0" dirty="0">
                <a:solidFill>
                  <a:schemeClr val="bg1"/>
                </a:solidFill>
                <a:cs typeface="Arial" panose="020B0604020202020204" pitchFamily="34" charset="0"/>
              </a:rPr>
              <a:t>N = XXXX</a:t>
            </a:r>
          </a:p>
        </p:txBody>
      </p:sp>
    </p:spTree>
    <p:extLst>
      <p:ext uri="{BB962C8B-B14F-4D97-AF65-F5344CB8AC3E}">
        <p14:creationId xmlns:p14="http://schemas.microsoft.com/office/powerpoint/2010/main" val="172027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188-A415-4C37-AD59-8CDA83CBC3C0}"/>
              </a:ext>
            </a:extLst>
          </p:cNvPr>
          <p:cNvSpPr>
            <a:spLocks noGrp="1"/>
          </p:cNvSpPr>
          <p:nvPr>
            <p:ph type="title"/>
          </p:nvPr>
        </p:nvSpPr>
        <p:spPr/>
        <p:txBody>
          <a:bodyPr/>
          <a:lstStyle/>
          <a:p>
            <a:r>
              <a:rPr lang="en-US">
                <a:solidFill>
                  <a:srgbClr val="595454"/>
                </a:solidFill>
              </a:rPr>
              <a:t>Impactful quotes from </a:t>
            </a:r>
            <a:r>
              <a:rPr lang="en-US"/>
              <a:t>faculty</a:t>
            </a:r>
            <a:r>
              <a:rPr lang="en-US">
                <a:solidFill>
                  <a:srgbClr val="595454"/>
                </a:solidFill>
              </a:rPr>
              <a:t> </a:t>
            </a:r>
            <a:r>
              <a:rPr lang="en-US" sz="1800">
                <a:solidFill>
                  <a:srgbClr val="595454"/>
                </a:solidFill>
              </a:rPr>
              <a:t>(</a:t>
            </a:r>
            <a:r>
              <a:rPr lang="en-US" sz="1800">
                <a:solidFill>
                  <a:srgbClr val="595454"/>
                </a:solidFill>
                <a:latin typeface="+mn-lt"/>
              </a:rPr>
              <a:t>captured during the activity)</a:t>
            </a:r>
            <a:br>
              <a:rPr lang="en-US"/>
            </a:br>
            <a:endParaRPr lang="en-US">
              <a:solidFill>
                <a:srgbClr val="595454"/>
              </a:solidFill>
            </a:endParaRPr>
          </a:p>
        </p:txBody>
      </p:sp>
      <p:sp>
        <p:nvSpPr>
          <p:cNvPr id="3" name="Content Placeholder 2">
            <a:extLst>
              <a:ext uri="{FF2B5EF4-FFF2-40B4-BE49-F238E27FC236}">
                <a16:creationId xmlns:a16="http://schemas.microsoft.com/office/drawing/2014/main" id="{14757DDF-21B5-4C05-8333-D4EA4A0EF71C}"/>
              </a:ext>
            </a:extLst>
          </p:cNvPr>
          <p:cNvSpPr>
            <a:spLocks noGrp="1"/>
          </p:cNvSpPr>
          <p:nvPr>
            <p:ph sz="half" idx="1"/>
          </p:nvPr>
        </p:nvSpPr>
        <p:spPr>
          <a:xfrm>
            <a:off x="365760" y="1554480"/>
            <a:ext cx="6960457" cy="4572000"/>
          </a:xfrm>
        </p:spPr>
        <p:txBody>
          <a:bodyPr/>
          <a:lstStyle/>
          <a:p>
            <a:pPr marL="457200" indent="-457200">
              <a:buFont typeface="+mj-lt"/>
              <a:buAutoNum type="arabicPeriod"/>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marL="457200" indent="-457200">
              <a:buFont typeface="+mj-lt"/>
              <a:buAutoNum type="arabicPeriod"/>
            </a:pPr>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marL="457200" indent="-457200">
              <a:buFont typeface="+mj-lt"/>
              <a:buAutoNum type="arabicPeriod"/>
            </a:pP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457200" indent="-457200">
              <a:buFont typeface="+mj-lt"/>
              <a:buAutoNum type="arabicPeriod"/>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marL="457200" indent="-457200">
              <a:buFont typeface="+mj-lt"/>
              <a:buAutoNum type="arabicPeriod"/>
            </a:pP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a:t>
            </a:r>
          </a:p>
          <a:p>
            <a:pPr marL="457200" indent="-457200">
              <a:buFont typeface="+mj-lt"/>
              <a:buAutoNum type="arabicPeriod"/>
            </a:pPr>
            <a:endParaRPr lang="en-US"/>
          </a:p>
          <a:p>
            <a:pPr marL="457200" indent="-457200">
              <a:buFont typeface="+mj-lt"/>
              <a:buAutoNum type="arabicPeriod"/>
            </a:pPr>
            <a:endParaRPr lang="en-US"/>
          </a:p>
          <a:p>
            <a:pPr marL="457200" indent="-457200">
              <a:buFont typeface="+mj-lt"/>
              <a:buAutoNum type="arabicPeriod"/>
            </a:pPr>
            <a:endParaRPr lang="en-US"/>
          </a:p>
        </p:txBody>
      </p:sp>
      <p:sp>
        <p:nvSpPr>
          <p:cNvPr id="5" name="Slide Number Placeholder 4">
            <a:extLst>
              <a:ext uri="{FF2B5EF4-FFF2-40B4-BE49-F238E27FC236}">
                <a16:creationId xmlns:a16="http://schemas.microsoft.com/office/drawing/2014/main" id="{074C30BC-26C5-4807-9EA0-C510FF431244}"/>
              </a:ext>
            </a:extLst>
          </p:cNvPr>
          <p:cNvSpPr>
            <a:spLocks noGrp="1"/>
          </p:cNvSpPr>
          <p:nvPr>
            <p:ph type="sldNum" sz="quarter" idx="12"/>
          </p:nvPr>
        </p:nvSpPr>
        <p:spPr/>
        <p:txBody>
          <a:bodyPr/>
          <a:lstStyle/>
          <a:p>
            <a:fld id="{B58DE5F1-E0F9-4CCA-92B7-7A6FC4DFEE14}" type="slidenum">
              <a:rPr lang="en-US" smtClean="0"/>
              <a:pPr/>
              <a:t>22</a:t>
            </a:fld>
            <a:endParaRPr lang="en-US"/>
          </a:p>
        </p:txBody>
      </p:sp>
      <p:sp>
        <p:nvSpPr>
          <p:cNvPr id="7" name="Footer Placeholder 9">
            <a:extLst>
              <a:ext uri="{FF2B5EF4-FFF2-40B4-BE49-F238E27FC236}">
                <a16:creationId xmlns:a16="http://schemas.microsoft.com/office/drawing/2014/main" id="{BF4F2BED-44FD-4519-A673-12C7AF3D5086}"/>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Tree>
    <p:extLst>
      <p:ext uri="{BB962C8B-B14F-4D97-AF65-F5344CB8AC3E}">
        <p14:creationId xmlns:p14="http://schemas.microsoft.com/office/powerpoint/2010/main" val="412485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6D63-6536-4662-8672-83EFADE45F84}"/>
              </a:ext>
            </a:extLst>
          </p:cNvPr>
          <p:cNvSpPr>
            <a:spLocks noGrp="1"/>
          </p:cNvSpPr>
          <p:nvPr>
            <p:ph type="title"/>
          </p:nvPr>
        </p:nvSpPr>
        <p:spPr/>
        <p:txBody>
          <a:bodyPr/>
          <a:lstStyle/>
          <a:p>
            <a:r>
              <a:rPr lang="en-US" dirty="0"/>
              <a:t>Photos from Activities </a:t>
            </a:r>
          </a:p>
        </p:txBody>
      </p:sp>
      <p:sp>
        <p:nvSpPr>
          <p:cNvPr id="4" name="Slide Number Placeholder 3">
            <a:extLst>
              <a:ext uri="{FF2B5EF4-FFF2-40B4-BE49-F238E27FC236}">
                <a16:creationId xmlns:a16="http://schemas.microsoft.com/office/drawing/2014/main" id="{A7E7377D-4A4C-4BAF-ACC3-22C7D5A5E4F4}"/>
              </a:ext>
            </a:extLst>
          </p:cNvPr>
          <p:cNvSpPr>
            <a:spLocks noGrp="1"/>
          </p:cNvSpPr>
          <p:nvPr>
            <p:ph type="sldNum" sz="quarter" idx="12"/>
          </p:nvPr>
        </p:nvSpPr>
        <p:spPr/>
        <p:txBody>
          <a:bodyPr/>
          <a:lstStyle/>
          <a:p>
            <a:fld id="{B58DE5F1-E0F9-4CCA-92B7-7A6FC4DFEE14}" type="slidenum">
              <a:rPr lang="en-US" smtClean="0"/>
              <a:t>23</a:t>
            </a:fld>
            <a:endParaRPr lang="en-US"/>
          </a:p>
        </p:txBody>
      </p:sp>
      <p:sp>
        <p:nvSpPr>
          <p:cNvPr id="5" name="Footer Placeholder 9">
            <a:extLst>
              <a:ext uri="{FF2B5EF4-FFF2-40B4-BE49-F238E27FC236}">
                <a16:creationId xmlns:a16="http://schemas.microsoft.com/office/drawing/2014/main" id="{1ECCDAA3-21AE-4A9F-B84B-7BE0705BD1CC}"/>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Tree>
    <p:extLst>
      <p:ext uri="{BB962C8B-B14F-4D97-AF65-F5344CB8AC3E}">
        <p14:creationId xmlns:p14="http://schemas.microsoft.com/office/powerpoint/2010/main" val="199122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99C5-A9D1-F33F-7724-F242EAC32BF0}"/>
              </a:ext>
            </a:extLst>
          </p:cNvPr>
          <p:cNvSpPr>
            <a:spLocks noGrp="1"/>
          </p:cNvSpPr>
          <p:nvPr>
            <p:ph type="title"/>
          </p:nvPr>
        </p:nvSpPr>
        <p:spPr/>
        <p:txBody>
          <a:bodyPr/>
          <a:lstStyle/>
          <a:p>
            <a:r>
              <a:rPr lang="en-US" dirty="0"/>
              <a:t>Support Statement</a:t>
            </a:r>
          </a:p>
        </p:txBody>
      </p:sp>
      <p:sp>
        <p:nvSpPr>
          <p:cNvPr id="3" name="Content Placeholder 2">
            <a:extLst>
              <a:ext uri="{FF2B5EF4-FFF2-40B4-BE49-F238E27FC236}">
                <a16:creationId xmlns:a16="http://schemas.microsoft.com/office/drawing/2014/main" id="{29683386-0AB5-E315-54B2-D55D6A2B7538}"/>
              </a:ext>
            </a:extLst>
          </p:cNvPr>
          <p:cNvSpPr>
            <a:spLocks noGrp="1"/>
          </p:cNvSpPr>
          <p:nvPr>
            <p:ph idx="1"/>
          </p:nvPr>
        </p:nvSpPr>
        <p:spPr>
          <a:xfrm>
            <a:off x="652891" y="1554480"/>
            <a:ext cx="9440848" cy="4572000"/>
          </a:xfrm>
        </p:spPr>
        <p:txBody>
          <a:bodyPr vert="horz" lIns="0" tIns="0" rIns="0" bIns="0" spcCol="301752" rtlCol="0" anchor="t">
            <a:noAutofit/>
          </a:bodyPr>
          <a:lstStyle/>
          <a:p>
            <a:pPr marL="0" indent="0">
              <a:buNone/>
            </a:pPr>
            <a:r>
              <a:rPr lang="en-US" sz="3600" dirty="0"/>
              <a:t>The statement of support should be written as: </a:t>
            </a:r>
          </a:p>
          <a:p>
            <a:pPr marL="0" indent="0">
              <a:buNone/>
            </a:pPr>
            <a:endParaRPr lang="en-US" sz="3600" dirty="0"/>
          </a:p>
          <a:p>
            <a:pPr marL="0" indent="0">
              <a:buNone/>
            </a:pPr>
            <a:r>
              <a:rPr lang="en-US" sz="3600" dirty="0">
                <a:solidFill>
                  <a:srgbClr val="BE2BBB"/>
                </a:solidFill>
              </a:rPr>
              <a:t>This activity is supported through an educational grant from Bristol Myers Squibb.</a:t>
            </a:r>
          </a:p>
          <a:p>
            <a:endParaRPr lang="en-US" dirty="0"/>
          </a:p>
        </p:txBody>
      </p:sp>
      <p:sp>
        <p:nvSpPr>
          <p:cNvPr id="4" name="Slide Number Placeholder 3">
            <a:extLst>
              <a:ext uri="{FF2B5EF4-FFF2-40B4-BE49-F238E27FC236}">
                <a16:creationId xmlns:a16="http://schemas.microsoft.com/office/drawing/2014/main" id="{5CD07322-7DA7-2757-E42E-C841B23C60CE}"/>
              </a:ext>
            </a:extLst>
          </p:cNvPr>
          <p:cNvSpPr>
            <a:spLocks noGrp="1"/>
          </p:cNvSpPr>
          <p:nvPr>
            <p:ph type="sldNum" sz="quarter" idx="12"/>
          </p:nvPr>
        </p:nvSpPr>
        <p:spPr/>
        <p:txBody>
          <a:bodyPr/>
          <a:lstStyle/>
          <a:p>
            <a:fld id="{B58DE5F1-E0F9-4CCA-92B7-7A6FC4DFEE14}" type="slidenum">
              <a:rPr lang="en-US" smtClean="0"/>
              <a:t>24</a:t>
            </a:fld>
            <a:endParaRPr lang="en-US"/>
          </a:p>
        </p:txBody>
      </p:sp>
      <p:sp>
        <p:nvSpPr>
          <p:cNvPr id="9" name="Rectangle 8">
            <a:extLst>
              <a:ext uri="{FF2B5EF4-FFF2-40B4-BE49-F238E27FC236}">
                <a16:creationId xmlns:a16="http://schemas.microsoft.com/office/drawing/2014/main" id="{DD9967B3-7A4A-9924-4328-3658194349D6}"/>
              </a:ext>
            </a:extLst>
          </p:cNvPr>
          <p:cNvSpPr/>
          <p:nvPr/>
        </p:nvSpPr>
        <p:spPr>
          <a:xfrm>
            <a:off x="9286603" y="444136"/>
            <a:ext cx="2539637" cy="483715"/>
          </a:xfrm>
          <a:prstGeom prst="rect">
            <a:avLst/>
          </a:prstGeom>
          <a:solidFill>
            <a:srgbClr val="13896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dirty="0">
                <a:solidFill>
                  <a:schemeClr val="bg1"/>
                </a:solidFill>
                <a:effectLst/>
                <a:latin typeface="+mj-lt"/>
              </a:rPr>
              <a:t>DELETE This Slide</a:t>
            </a:r>
          </a:p>
        </p:txBody>
      </p:sp>
    </p:spTree>
    <p:extLst>
      <p:ext uri="{BB962C8B-B14F-4D97-AF65-F5344CB8AC3E}">
        <p14:creationId xmlns:p14="http://schemas.microsoft.com/office/powerpoint/2010/main" val="17552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36B603-1EDF-4B1B-A026-79067653CA82}"/>
              </a:ext>
            </a:extLst>
          </p:cNvPr>
          <p:cNvSpPr>
            <a:spLocks noGrp="1"/>
          </p:cNvSpPr>
          <p:nvPr>
            <p:ph type="sldNum" sz="quarter" idx="12"/>
          </p:nvPr>
        </p:nvSpPr>
        <p:spPr/>
        <p:txBody>
          <a:bodyPr/>
          <a:lstStyle/>
          <a:p>
            <a:fld id="{B58DE5F1-E0F9-4CCA-92B7-7A6FC4DFEE14}" type="slidenum">
              <a:rPr lang="en-US" smtClean="0"/>
              <a:pPr/>
              <a:t>25</a:t>
            </a:fld>
            <a:endParaRPr lang="en-US"/>
          </a:p>
        </p:txBody>
      </p:sp>
      <p:sp>
        <p:nvSpPr>
          <p:cNvPr id="30" name="Content Placeholder 2">
            <a:extLst>
              <a:ext uri="{FF2B5EF4-FFF2-40B4-BE49-F238E27FC236}">
                <a16:creationId xmlns:a16="http://schemas.microsoft.com/office/drawing/2014/main" id="{836C0C46-090F-4145-B850-E28F6D2F11F0}"/>
              </a:ext>
            </a:extLst>
          </p:cNvPr>
          <p:cNvSpPr txBox="1">
            <a:spLocks/>
          </p:cNvSpPr>
          <p:nvPr/>
        </p:nvSpPr>
        <p:spPr>
          <a:xfrm>
            <a:off x="372138" y="303352"/>
            <a:ext cx="11569679" cy="5958994"/>
          </a:xfrm>
          <a:prstGeom prst="rect">
            <a:avLst/>
          </a:prstGeom>
        </p:spPr>
        <p:txBody>
          <a:bodyPr vert="horz" lIns="0" tIns="0" rIns="0" bIns="0" spcCol="301752" rtlCol="0">
            <a:noAutofit/>
          </a:bodyPr>
          <a:lstStyle>
            <a:lvl1pPr marL="228600" indent="-228600" algn="l" defTabSz="914400" rtl="0" eaLnBrk="1" latinLnBrk="0" hangingPunct="1">
              <a:lnSpc>
                <a:spcPct val="100000"/>
              </a:lnSpc>
              <a:spcBef>
                <a:spcPts val="1200"/>
              </a:spcBef>
              <a:buClr>
                <a:srgbClr val="BE2BBB"/>
              </a:buClr>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indent="0">
              <a:buFont typeface="Trebuchet MS" panose="020B0603020202020204" pitchFamily="34" charset="0"/>
              <a:buNone/>
            </a:pPr>
            <a:r>
              <a:rPr lang="en-US" sz="2800" b="1" dirty="0"/>
              <a:t>Activity Summary/Launch Notification Slide</a:t>
            </a:r>
          </a:p>
          <a:p>
            <a:pPr marL="0" indent="0">
              <a:buFont typeface="Trebuchet MS" panose="020B0603020202020204" pitchFamily="34" charset="0"/>
              <a:buNone/>
            </a:pPr>
            <a:r>
              <a:rPr lang="en-US" sz="2800" b="1" dirty="0"/>
              <a:t>Title: </a:t>
            </a:r>
            <a:r>
              <a:rPr lang="en-US" sz="2800" b="1" dirty="0">
                <a:solidFill>
                  <a:srgbClr val="BE2BBB"/>
                </a:solidFill>
              </a:rPr>
              <a:t>Program title here in purple</a:t>
            </a:r>
            <a:br>
              <a:rPr lang="en-US" sz="1600" b="1" dirty="0"/>
            </a:br>
            <a:endParaRPr lang="en-US" sz="1600" b="1" dirty="0"/>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kumimoji="0" lang="en-US" sz="1800" b="1" i="0" u="none" strike="noStrike" kern="1200" cap="none" spc="0" normalizeH="0" baseline="0" noProof="0" dirty="0">
                <a:ln>
                  <a:noFill/>
                </a:ln>
                <a:solidFill>
                  <a:srgbClr val="595454"/>
                </a:solidFill>
                <a:effectLst/>
                <a:uLnTx/>
                <a:uFillTx/>
                <a:ea typeface="+mn-ea"/>
                <a:cs typeface="+mn-cs"/>
              </a:rPr>
              <a:t>Program Overview:</a:t>
            </a: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kumimoji="0" lang="en-US" sz="1800" b="0" i="1" u="none" strike="noStrike" kern="1200" cap="none" spc="0" normalizeH="0" baseline="0" noProof="0" dirty="0">
                <a:ln>
                  <a:noFill/>
                </a:ln>
                <a:solidFill>
                  <a:srgbClr val="595454"/>
                </a:solidFill>
                <a:effectLst/>
                <a:uLnTx/>
                <a:uFillTx/>
                <a:ea typeface="+mn-ea"/>
                <a:cs typeface="+mn-cs"/>
              </a:rPr>
              <a:t>Provide a general summary of the content and focus of the program vs the design</a:t>
            </a:r>
          </a:p>
          <a:p>
            <a:pPr marL="0" lvl="0" indent="0">
              <a:buNone/>
              <a:defRPr/>
            </a:pPr>
            <a:r>
              <a:rPr lang="en-US" sz="1800" b="1" dirty="0">
                <a:solidFill>
                  <a:srgbClr val="595454"/>
                </a:solidFill>
                <a:ea typeface="+mj-lt"/>
                <a:cs typeface="+mj-lt"/>
              </a:rPr>
              <a:t>Educational Objectives:</a:t>
            </a:r>
            <a:endParaRPr lang="en-US" sz="1800" dirty="0">
              <a:solidFill>
                <a:srgbClr val="595454"/>
              </a:solidFill>
              <a:ea typeface="+mj-lt"/>
              <a:cs typeface="+mj-lt"/>
            </a:endParaRPr>
          </a:p>
          <a:p>
            <a:pPr lvl="0">
              <a:spcBef>
                <a:spcPts val="0"/>
              </a:spcBef>
              <a:buFont typeface="Arial" panose="020B0604020202020204" pitchFamily="34" charset="0"/>
              <a:buChar char="•"/>
              <a:defRPr/>
            </a:pPr>
            <a:r>
              <a:rPr lang="en-US" sz="1800" dirty="0">
                <a:solidFill>
                  <a:srgbClr val="595454"/>
                </a:solidFill>
              </a:rPr>
              <a:t>X</a:t>
            </a:r>
          </a:p>
          <a:p>
            <a:pPr lvl="0">
              <a:spcBef>
                <a:spcPts val="0"/>
              </a:spcBef>
              <a:buFont typeface="Arial" panose="020B0604020202020204" pitchFamily="34" charset="0"/>
              <a:buChar char="•"/>
              <a:defRPr/>
            </a:pPr>
            <a:r>
              <a:rPr lang="en-US" sz="1800" b="1" dirty="0">
                <a:solidFill>
                  <a:srgbClr val="595454"/>
                </a:solidFill>
              </a:rPr>
              <a:t>X</a:t>
            </a:r>
          </a:p>
          <a:p>
            <a:pPr lvl="0">
              <a:spcBef>
                <a:spcPts val="0"/>
              </a:spcBef>
              <a:buFont typeface="Arial" panose="020B0604020202020204" pitchFamily="34" charset="0"/>
              <a:buChar char="•"/>
              <a:defRPr/>
            </a:pPr>
            <a:r>
              <a:rPr lang="en-US" sz="1800" b="1" dirty="0">
                <a:solidFill>
                  <a:srgbClr val="595454"/>
                </a:solidFill>
              </a:rPr>
              <a:t>X</a:t>
            </a:r>
          </a:p>
          <a:p>
            <a:pPr lvl="0">
              <a:spcBef>
                <a:spcPts val="0"/>
              </a:spcBef>
              <a:buFont typeface="Wingdings" panose="05000000000000000000" pitchFamily="2" charset="2"/>
              <a:buChar char="q"/>
              <a:defRPr/>
            </a:pPr>
            <a:endParaRPr lang="en-US" sz="1800" b="1" dirty="0">
              <a:solidFill>
                <a:srgbClr val="595454"/>
              </a:solidFill>
            </a:endParaRP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kumimoji="0" lang="en-US" sz="1800" b="1" i="0" u="none" strike="noStrike" kern="1200" cap="none" spc="0" normalizeH="0" baseline="0" noProof="0" dirty="0">
                <a:ln>
                  <a:noFill/>
                </a:ln>
                <a:solidFill>
                  <a:srgbClr val="595454"/>
                </a:solidFill>
                <a:effectLst/>
                <a:uLnTx/>
                <a:uFillTx/>
                <a:ea typeface="+mn-ea"/>
                <a:cs typeface="+mn-cs"/>
              </a:rPr>
              <a:t>Target Audience:</a:t>
            </a: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kumimoji="0" lang="en-US" sz="1800" b="0" i="1" u="none" strike="noStrike" kern="1200" cap="none" spc="0" normalizeH="0" baseline="0" noProof="0" dirty="0">
                <a:ln>
                  <a:noFill/>
                </a:ln>
                <a:solidFill>
                  <a:srgbClr val="595454"/>
                </a:solidFill>
                <a:effectLst/>
                <a:uLnTx/>
                <a:uFillTx/>
                <a:ea typeface="+mn-ea"/>
                <a:cs typeface="+mn-cs"/>
              </a:rPr>
              <a:t>Please include specialties focused on during this program</a:t>
            </a: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endParaRPr kumimoji="0" lang="en-US" sz="1800" b="1" i="0" u="none" strike="noStrike" kern="1200" cap="none" spc="0" normalizeH="0" baseline="0" noProof="0" dirty="0">
              <a:ln>
                <a:noFill/>
              </a:ln>
              <a:solidFill>
                <a:srgbClr val="595454"/>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kumimoji="0" lang="en-US" sz="1800" b="1" i="0" u="none" strike="noStrike" kern="1200" cap="none" spc="0" normalizeH="0" baseline="0" noProof="0" dirty="0">
                <a:ln>
                  <a:noFill/>
                </a:ln>
                <a:solidFill>
                  <a:srgbClr val="595454"/>
                </a:solidFill>
                <a:effectLst/>
                <a:uLnTx/>
                <a:uFillTx/>
                <a:ea typeface="+mn-ea"/>
                <a:cs typeface="+mn-cs"/>
              </a:rPr>
              <a:t>Date/Time: </a:t>
            </a: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kumimoji="0" lang="en-US" sz="1800" b="0" i="0" u="none" strike="noStrike" kern="1200" cap="none" spc="0" normalizeH="0" baseline="0" noProof="0" dirty="0">
                <a:ln>
                  <a:noFill/>
                </a:ln>
                <a:solidFill>
                  <a:srgbClr val="595454"/>
                </a:solidFill>
                <a:effectLst/>
                <a:uLnTx/>
                <a:uFillTx/>
                <a:ea typeface="+mn-ea"/>
                <a:cs typeface="+mn-cs"/>
              </a:rPr>
              <a:t>Month DD, YYYY at X:XX–X:XX AM/PM (Please include time zone)</a:t>
            </a: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kumimoji="0" lang="en-US" sz="1800" b="0" i="1" u="none" strike="noStrike" kern="1200" cap="none" spc="0" normalizeH="0" baseline="0" noProof="0" dirty="0">
                <a:ln>
                  <a:noFill/>
                </a:ln>
                <a:solidFill>
                  <a:srgbClr val="595454"/>
                </a:solidFill>
                <a:effectLst/>
                <a:uLnTx/>
                <a:uFillTx/>
                <a:ea typeface="+mn-ea"/>
                <a:cs typeface="+mn-cs"/>
              </a:rPr>
              <a:t>(Add additional details as needed)</a:t>
            </a: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endParaRPr kumimoji="0" lang="en-US" sz="1800" b="1" i="0" u="none" strike="noStrike" kern="1200" cap="none" spc="0" normalizeH="0" baseline="0" noProof="0" dirty="0">
              <a:ln>
                <a:noFill/>
              </a:ln>
              <a:solidFill>
                <a:srgbClr val="595454"/>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kumimoji="0" lang="en-US" sz="1800" b="1" i="0" u="none" strike="noStrike" kern="1200" cap="none" spc="0" normalizeH="0" baseline="0" noProof="0" dirty="0">
                <a:ln>
                  <a:noFill/>
                </a:ln>
                <a:solidFill>
                  <a:srgbClr val="595454"/>
                </a:solidFill>
                <a:effectLst/>
                <a:uLnTx/>
                <a:uFillTx/>
                <a:ea typeface="+mn-ea"/>
                <a:cs typeface="+mn-cs"/>
              </a:rPr>
              <a:t>Link:</a:t>
            </a:r>
          </a:p>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lang="en-US" sz="1800" dirty="0">
                <a:solidFill>
                  <a:srgbClr val="595454"/>
                </a:solidFill>
              </a:rPr>
              <a:t>Please add link here</a:t>
            </a:r>
            <a:endParaRPr lang="en-US" sz="1800" b="1" dirty="0"/>
          </a:p>
          <a:p>
            <a:pPr marL="0" indent="0">
              <a:buFont typeface="Trebuchet MS" panose="020B0603020202020204" pitchFamily="34" charset="0"/>
              <a:buNone/>
            </a:pPr>
            <a:endParaRPr lang="en-US" sz="1400" dirty="0"/>
          </a:p>
        </p:txBody>
      </p:sp>
      <p:sp>
        <p:nvSpPr>
          <p:cNvPr id="10" name="Rectangle 9">
            <a:extLst>
              <a:ext uri="{FF2B5EF4-FFF2-40B4-BE49-F238E27FC236}">
                <a16:creationId xmlns:a16="http://schemas.microsoft.com/office/drawing/2014/main" id="{4ED11328-3251-40DF-8E94-C9E52A880155}"/>
              </a:ext>
            </a:extLst>
          </p:cNvPr>
          <p:cNvSpPr/>
          <p:nvPr/>
        </p:nvSpPr>
        <p:spPr>
          <a:xfrm>
            <a:off x="9468843" y="818325"/>
            <a:ext cx="2540703" cy="795266"/>
          </a:xfrm>
          <a:prstGeom prst="rect">
            <a:avLst/>
          </a:prstGeom>
          <a:solidFill>
            <a:schemeClr val="bg1"/>
          </a:solidFill>
          <a:ln>
            <a:solidFill>
              <a:srgbClr val="595454"/>
            </a:solid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algn="ctr"/>
            <a:r>
              <a:rPr lang="en-US" sz="1200">
                <a:solidFill>
                  <a:srgbClr val="595454"/>
                </a:solidFill>
              </a:rPr>
              <a:t>Add Medical Education Provider and/or Collaborating Organization(s) logo here</a:t>
            </a:r>
          </a:p>
        </p:txBody>
      </p:sp>
      <p:sp>
        <p:nvSpPr>
          <p:cNvPr id="12" name="Rectangle 11">
            <a:extLst>
              <a:ext uri="{FF2B5EF4-FFF2-40B4-BE49-F238E27FC236}">
                <a16:creationId xmlns:a16="http://schemas.microsoft.com/office/drawing/2014/main" id="{87701E37-B423-41E4-B631-882D39BB3339}"/>
              </a:ext>
            </a:extLst>
          </p:cNvPr>
          <p:cNvSpPr/>
          <p:nvPr/>
        </p:nvSpPr>
        <p:spPr>
          <a:xfrm>
            <a:off x="10083338" y="1711403"/>
            <a:ext cx="1889567" cy="898376"/>
          </a:xfrm>
          <a:prstGeom prst="rect">
            <a:avLst/>
          </a:prstGeom>
          <a:solidFill>
            <a:schemeClr val="bg1"/>
          </a:solidFill>
          <a:ln>
            <a:solidFill>
              <a:srgbClr val="595454"/>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r>
              <a:rPr lang="en-US" sz="1200" dirty="0">
                <a:solidFill>
                  <a:srgbClr val="595454"/>
                </a:solidFill>
              </a:rPr>
              <a:t>Add Conference logo here if applicable</a:t>
            </a:r>
          </a:p>
        </p:txBody>
      </p:sp>
      <p:sp>
        <p:nvSpPr>
          <p:cNvPr id="13" name="Rectangle 12">
            <a:extLst>
              <a:ext uri="{FF2B5EF4-FFF2-40B4-BE49-F238E27FC236}">
                <a16:creationId xmlns:a16="http://schemas.microsoft.com/office/drawing/2014/main" id="{20CBF92D-331B-4080-B3F5-6D7FA5C972DC}"/>
              </a:ext>
            </a:extLst>
          </p:cNvPr>
          <p:cNvSpPr/>
          <p:nvPr/>
        </p:nvSpPr>
        <p:spPr>
          <a:xfrm>
            <a:off x="6964782" y="2660239"/>
            <a:ext cx="5008123" cy="3252644"/>
          </a:xfrm>
          <a:prstGeom prst="rect">
            <a:avLst/>
          </a:prstGeom>
          <a:solidFill>
            <a:schemeClr val="bg1"/>
          </a:solidFill>
          <a:ln w="0">
            <a:solidFill>
              <a:schemeClr val="accent1"/>
            </a:solidFill>
          </a:ln>
        </p:spPr>
        <p:style>
          <a:lnRef idx="0">
            <a:schemeClr val="accent1"/>
          </a:lnRef>
          <a:fillRef idx="1">
            <a:schemeClr val="accent1"/>
          </a:fillRef>
          <a:effectRef idx="0">
            <a:srgbClr val="000000"/>
          </a:effectRef>
          <a:fontRef idx="minor">
            <a:schemeClr val="lt1"/>
          </a:fontRef>
        </p:style>
        <p:txBody>
          <a:bodyPr rtlCol="0" anchor="t"/>
          <a:lstStyle/>
          <a:p>
            <a:pPr algn="ctr">
              <a:lnSpc>
                <a:spcPct val="100000"/>
              </a:lnSpc>
            </a:pPr>
            <a:r>
              <a:rPr lang="en-US" sz="1200" b="1">
                <a:solidFill>
                  <a:schemeClr val="tx1"/>
                </a:solidFill>
              </a:rPr>
              <a:t>Faculty headshots and credentials</a:t>
            </a:r>
          </a:p>
        </p:txBody>
      </p:sp>
      <p:sp>
        <p:nvSpPr>
          <p:cNvPr id="9" name="Footer Placeholder 9">
            <a:extLst>
              <a:ext uri="{FF2B5EF4-FFF2-40B4-BE49-F238E27FC236}">
                <a16:creationId xmlns:a16="http://schemas.microsoft.com/office/drawing/2014/main" id="{F411E3A4-CFC2-493F-8814-D720390BF660}"/>
              </a:ext>
            </a:extLst>
          </p:cNvPr>
          <p:cNvSpPr txBox="1">
            <a:spLocks/>
          </p:cNvSpPr>
          <p:nvPr/>
        </p:nvSpPr>
        <p:spPr>
          <a:xfrm>
            <a:off x="8097818" y="6457970"/>
            <a:ext cx="2529512" cy="22860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solidFill>
                  <a:srgbClr val="595454"/>
                </a:solidFill>
              </a:rPr>
              <a:t>INSERT BMS Grant ID here</a:t>
            </a:r>
          </a:p>
        </p:txBody>
      </p:sp>
      <p:grpSp>
        <p:nvGrpSpPr>
          <p:cNvPr id="11" name="Group 10">
            <a:extLst>
              <a:ext uri="{FF2B5EF4-FFF2-40B4-BE49-F238E27FC236}">
                <a16:creationId xmlns:a16="http://schemas.microsoft.com/office/drawing/2014/main" id="{4E8D3C84-DC7B-40DD-82F7-D3DB4F60D0E7}"/>
              </a:ext>
            </a:extLst>
          </p:cNvPr>
          <p:cNvGrpSpPr/>
          <p:nvPr/>
        </p:nvGrpSpPr>
        <p:grpSpPr>
          <a:xfrm>
            <a:off x="7168391" y="3309497"/>
            <a:ext cx="3667494" cy="670783"/>
            <a:chOff x="319290" y="1969841"/>
            <a:chExt cx="3667494" cy="670783"/>
          </a:xfrm>
        </p:grpSpPr>
        <p:sp>
          <p:nvSpPr>
            <p:cNvPr id="14" name="TextBox 13">
              <a:extLst>
                <a:ext uri="{FF2B5EF4-FFF2-40B4-BE49-F238E27FC236}">
                  <a16:creationId xmlns:a16="http://schemas.microsoft.com/office/drawing/2014/main" id="{4206A2FC-5D85-4553-9724-61A4483FEF1A}"/>
                </a:ext>
              </a:extLst>
            </p:cNvPr>
            <p:cNvSpPr txBox="1"/>
            <p:nvPr/>
          </p:nvSpPr>
          <p:spPr>
            <a:xfrm>
              <a:off x="1190528" y="2125322"/>
              <a:ext cx="2796256" cy="461665"/>
            </a:xfrm>
            <a:prstGeom prst="rect">
              <a:avLst/>
            </a:prstGeom>
            <a:noFill/>
          </p:spPr>
          <p:txBody>
            <a:bodyPr wrap="square" rtlCol="0">
              <a:spAutoFit/>
            </a:bodyPr>
            <a:lstStyle/>
            <a:p>
              <a:pPr defTabSz="1219170">
                <a:defRPr/>
              </a:pPr>
              <a:r>
                <a:rPr lang="en-US" sz="1200"/>
                <a:t>Include name, title, affiliation, and headshot</a:t>
              </a:r>
              <a:endParaRPr lang="en-US" sz="1200">
                <a:solidFill>
                  <a:srgbClr val="595454"/>
                </a:solidFill>
                <a:latin typeface="+mj-lt"/>
              </a:endParaRPr>
            </a:p>
          </p:txBody>
        </p:sp>
        <p:pic>
          <p:nvPicPr>
            <p:cNvPr id="15" name="Picture 14">
              <a:extLst>
                <a:ext uri="{FF2B5EF4-FFF2-40B4-BE49-F238E27FC236}">
                  <a16:creationId xmlns:a16="http://schemas.microsoft.com/office/drawing/2014/main" id="{B3E4603F-DAC7-4D75-993E-81F2B8D8F0F6}"/>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19290" y="1969841"/>
              <a:ext cx="560065" cy="670783"/>
            </a:xfrm>
            <a:prstGeom prst="rect">
              <a:avLst/>
            </a:prstGeom>
          </p:spPr>
        </p:pic>
      </p:grpSp>
      <p:grpSp>
        <p:nvGrpSpPr>
          <p:cNvPr id="16" name="Group 15">
            <a:extLst>
              <a:ext uri="{FF2B5EF4-FFF2-40B4-BE49-F238E27FC236}">
                <a16:creationId xmlns:a16="http://schemas.microsoft.com/office/drawing/2014/main" id="{2EAD3353-F4B4-4753-AA4A-A942C4D3F8FB}"/>
              </a:ext>
            </a:extLst>
          </p:cNvPr>
          <p:cNvGrpSpPr/>
          <p:nvPr/>
        </p:nvGrpSpPr>
        <p:grpSpPr>
          <a:xfrm>
            <a:off x="7168391" y="4408446"/>
            <a:ext cx="3667494" cy="670783"/>
            <a:chOff x="319290" y="1969841"/>
            <a:chExt cx="3667494" cy="670783"/>
          </a:xfrm>
        </p:grpSpPr>
        <p:sp>
          <p:nvSpPr>
            <p:cNvPr id="17" name="TextBox 16">
              <a:extLst>
                <a:ext uri="{FF2B5EF4-FFF2-40B4-BE49-F238E27FC236}">
                  <a16:creationId xmlns:a16="http://schemas.microsoft.com/office/drawing/2014/main" id="{4C16A7B5-4E54-4452-9857-04A05688BB46}"/>
                </a:ext>
              </a:extLst>
            </p:cNvPr>
            <p:cNvSpPr txBox="1"/>
            <p:nvPr/>
          </p:nvSpPr>
          <p:spPr>
            <a:xfrm>
              <a:off x="1190528" y="2125322"/>
              <a:ext cx="2796256" cy="461665"/>
            </a:xfrm>
            <a:prstGeom prst="rect">
              <a:avLst/>
            </a:prstGeom>
            <a:noFill/>
          </p:spPr>
          <p:txBody>
            <a:bodyPr wrap="square" rtlCol="0">
              <a:spAutoFit/>
            </a:bodyPr>
            <a:lstStyle/>
            <a:p>
              <a:pPr defTabSz="1219170">
                <a:defRPr/>
              </a:pPr>
              <a:r>
                <a:rPr lang="en-US" sz="1200"/>
                <a:t>Include name, title, affiliation, and headshot</a:t>
              </a:r>
              <a:endParaRPr lang="en-US" sz="1200">
                <a:solidFill>
                  <a:srgbClr val="595454"/>
                </a:solidFill>
                <a:latin typeface="+mj-lt"/>
              </a:endParaRPr>
            </a:p>
          </p:txBody>
        </p:sp>
        <p:pic>
          <p:nvPicPr>
            <p:cNvPr id="18" name="Picture 17">
              <a:extLst>
                <a:ext uri="{FF2B5EF4-FFF2-40B4-BE49-F238E27FC236}">
                  <a16:creationId xmlns:a16="http://schemas.microsoft.com/office/drawing/2014/main" id="{88C3B647-C74A-40E7-B103-88A24B4C3EA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19290" y="1969841"/>
              <a:ext cx="560065" cy="670783"/>
            </a:xfrm>
            <a:prstGeom prst="rect">
              <a:avLst/>
            </a:prstGeom>
          </p:spPr>
        </p:pic>
      </p:grpSp>
      <p:sp>
        <p:nvSpPr>
          <p:cNvPr id="3" name="Rectangle 2">
            <a:extLst>
              <a:ext uri="{FF2B5EF4-FFF2-40B4-BE49-F238E27FC236}">
                <a16:creationId xmlns:a16="http://schemas.microsoft.com/office/drawing/2014/main" id="{D643AA15-B101-EA76-F019-CC8EB11CF36F}"/>
              </a:ext>
            </a:extLst>
          </p:cNvPr>
          <p:cNvSpPr/>
          <p:nvPr/>
        </p:nvSpPr>
        <p:spPr>
          <a:xfrm>
            <a:off x="9437757" y="257826"/>
            <a:ext cx="2539637" cy="483715"/>
          </a:xfrm>
          <a:prstGeom prst="rect">
            <a:avLst/>
          </a:prstGeom>
          <a:solidFill>
            <a:srgbClr val="13896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dirty="0">
                <a:solidFill>
                  <a:schemeClr val="bg1"/>
                </a:solidFill>
                <a:effectLst/>
                <a:latin typeface="+mj-lt"/>
              </a:rPr>
              <a:t>DELETE This Slide</a:t>
            </a:r>
          </a:p>
        </p:txBody>
      </p:sp>
    </p:spTree>
    <p:extLst>
      <p:ext uri="{BB962C8B-B14F-4D97-AF65-F5344CB8AC3E}">
        <p14:creationId xmlns:p14="http://schemas.microsoft.com/office/powerpoint/2010/main" val="226325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3EE2-3279-B6E1-CCE8-22C230FE3FBC}"/>
              </a:ext>
            </a:extLst>
          </p:cNvPr>
          <p:cNvSpPr>
            <a:spLocks noGrp="1"/>
          </p:cNvSpPr>
          <p:nvPr>
            <p:ph type="title"/>
          </p:nvPr>
        </p:nvSpPr>
        <p:spPr/>
        <p:txBody>
          <a:bodyPr/>
          <a:lstStyle/>
          <a:p>
            <a:r>
              <a:rPr lang="en-US" err="1"/>
              <a:t>CyberGrants</a:t>
            </a:r>
            <a:r>
              <a:rPr lang="en-US"/>
              <a:t> Impact Report/Participant Data </a:t>
            </a:r>
          </a:p>
        </p:txBody>
      </p:sp>
      <p:sp>
        <p:nvSpPr>
          <p:cNvPr id="4" name="Slide Number Placeholder 3">
            <a:extLst>
              <a:ext uri="{FF2B5EF4-FFF2-40B4-BE49-F238E27FC236}">
                <a16:creationId xmlns:a16="http://schemas.microsoft.com/office/drawing/2014/main" id="{5FB68D7F-C860-E1FF-9B4E-83A99D626821}"/>
              </a:ext>
            </a:extLst>
          </p:cNvPr>
          <p:cNvSpPr>
            <a:spLocks noGrp="1"/>
          </p:cNvSpPr>
          <p:nvPr>
            <p:ph type="sldNum" sz="quarter" idx="12"/>
          </p:nvPr>
        </p:nvSpPr>
        <p:spPr/>
        <p:txBody>
          <a:bodyPr/>
          <a:lstStyle/>
          <a:p>
            <a:fld id="{B58DE5F1-E0F9-4CCA-92B7-7A6FC4DFEE14}" type="slidenum">
              <a:rPr lang="en-US" smtClean="0"/>
              <a:t>3</a:t>
            </a:fld>
            <a:endParaRPr lang="en-US"/>
          </a:p>
        </p:txBody>
      </p:sp>
      <p:pic>
        <p:nvPicPr>
          <p:cNvPr id="5" name="Picture 4">
            <a:extLst>
              <a:ext uri="{FF2B5EF4-FFF2-40B4-BE49-F238E27FC236}">
                <a16:creationId xmlns:a16="http://schemas.microsoft.com/office/drawing/2014/main" id="{4AF4C023-18FA-99E4-B78D-9D27CD4589D9}"/>
              </a:ext>
            </a:extLst>
          </p:cNvPr>
          <p:cNvPicPr>
            <a:picLocks noChangeAspect="1"/>
          </p:cNvPicPr>
          <p:nvPr/>
        </p:nvPicPr>
        <p:blipFill>
          <a:blip r:embed="rId3"/>
          <a:stretch>
            <a:fillRect/>
          </a:stretch>
        </p:blipFill>
        <p:spPr>
          <a:xfrm>
            <a:off x="661750" y="927852"/>
            <a:ext cx="5136188" cy="5002296"/>
          </a:xfrm>
          <a:prstGeom prst="rect">
            <a:avLst/>
          </a:prstGeom>
          <a:ln>
            <a:solidFill>
              <a:schemeClr val="accent1"/>
            </a:solidFill>
          </a:ln>
        </p:spPr>
      </p:pic>
      <p:pic>
        <p:nvPicPr>
          <p:cNvPr id="6" name="Picture 5">
            <a:extLst>
              <a:ext uri="{FF2B5EF4-FFF2-40B4-BE49-F238E27FC236}">
                <a16:creationId xmlns:a16="http://schemas.microsoft.com/office/drawing/2014/main" id="{39D9BDFF-4244-EABC-4E94-736DB923BE57}"/>
              </a:ext>
            </a:extLst>
          </p:cNvPr>
          <p:cNvPicPr>
            <a:picLocks noChangeAspect="1"/>
          </p:cNvPicPr>
          <p:nvPr/>
        </p:nvPicPr>
        <p:blipFill>
          <a:blip r:embed="rId4"/>
          <a:stretch>
            <a:fillRect/>
          </a:stretch>
        </p:blipFill>
        <p:spPr>
          <a:xfrm>
            <a:off x="6241664" y="927852"/>
            <a:ext cx="4594845" cy="5002296"/>
          </a:xfrm>
          <a:prstGeom prst="rect">
            <a:avLst/>
          </a:prstGeom>
          <a:ln>
            <a:solidFill>
              <a:schemeClr val="accent1"/>
            </a:solidFill>
          </a:ln>
        </p:spPr>
      </p:pic>
      <p:sp>
        <p:nvSpPr>
          <p:cNvPr id="3" name="Speech Bubble: Rectangle 2">
            <a:extLst>
              <a:ext uri="{FF2B5EF4-FFF2-40B4-BE49-F238E27FC236}">
                <a16:creationId xmlns:a16="http://schemas.microsoft.com/office/drawing/2014/main" id="{DCAB9F49-3897-7111-59EB-E6268F523685}"/>
              </a:ext>
            </a:extLst>
          </p:cNvPr>
          <p:cNvSpPr/>
          <p:nvPr/>
        </p:nvSpPr>
        <p:spPr>
          <a:xfrm>
            <a:off x="4720138" y="2194559"/>
            <a:ext cx="3632010" cy="2167233"/>
          </a:xfrm>
          <a:prstGeom prst="wedgeRectCallout">
            <a:avLst>
              <a:gd name="adj1" fmla="val -64404"/>
              <a:gd name="adj2" fmla="val -46443"/>
            </a:avLst>
          </a:prstGeom>
          <a:solidFill>
            <a:srgbClr val="FFAC25"/>
          </a:solidFill>
          <a:ln>
            <a:solidFill>
              <a:schemeClr val="tx1"/>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r>
              <a:rPr lang="en-US" sz="2400" dirty="0">
                <a:solidFill>
                  <a:schemeClr val="tx1"/>
                </a:solidFill>
              </a:rPr>
              <a:t>Please update this report with cumulative numbers from the start of the program. Not just the quarter for which you are reporting.</a:t>
            </a:r>
          </a:p>
        </p:txBody>
      </p:sp>
      <p:sp>
        <p:nvSpPr>
          <p:cNvPr id="7" name="Rectangle 6">
            <a:extLst>
              <a:ext uri="{FF2B5EF4-FFF2-40B4-BE49-F238E27FC236}">
                <a16:creationId xmlns:a16="http://schemas.microsoft.com/office/drawing/2014/main" id="{3951ED39-89B7-9DFE-170C-DE62E407D7CC}"/>
              </a:ext>
            </a:extLst>
          </p:cNvPr>
          <p:cNvSpPr/>
          <p:nvPr/>
        </p:nvSpPr>
        <p:spPr>
          <a:xfrm>
            <a:off x="9286603" y="444136"/>
            <a:ext cx="2539637" cy="483715"/>
          </a:xfrm>
          <a:prstGeom prst="rect">
            <a:avLst/>
          </a:prstGeom>
          <a:solidFill>
            <a:srgbClr val="FFAC25"/>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dirty="0">
                <a:solidFill>
                  <a:schemeClr val="bg1"/>
                </a:solidFill>
                <a:effectLst/>
                <a:latin typeface="+mj-lt"/>
              </a:rPr>
              <a:t>DELETE This Slide</a:t>
            </a:r>
          </a:p>
        </p:txBody>
      </p:sp>
    </p:spTree>
    <p:extLst>
      <p:ext uri="{BB962C8B-B14F-4D97-AF65-F5344CB8AC3E}">
        <p14:creationId xmlns:p14="http://schemas.microsoft.com/office/powerpoint/2010/main" val="30988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8DFF-7170-6DB8-3168-1C004761DD42}"/>
              </a:ext>
            </a:extLst>
          </p:cNvPr>
          <p:cNvSpPr>
            <a:spLocks noGrp="1"/>
          </p:cNvSpPr>
          <p:nvPr>
            <p:ph type="title"/>
          </p:nvPr>
        </p:nvSpPr>
        <p:spPr/>
        <p:txBody>
          <a:bodyPr/>
          <a:lstStyle/>
          <a:p>
            <a:r>
              <a:rPr lang="en-US" err="1"/>
              <a:t>CyberGrants</a:t>
            </a:r>
            <a:r>
              <a:rPr lang="en-US"/>
              <a:t> Impact Report/Participant Data (cont’d) </a:t>
            </a:r>
          </a:p>
        </p:txBody>
      </p:sp>
      <p:sp>
        <p:nvSpPr>
          <p:cNvPr id="4" name="Slide Number Placeholder 3">
            <a:extLst>
              <a:ext uri="{FF2B5EF4-FFF2-40B4-BE49-F238E27FC236}">
                <a16:creationId xmlns:a16="http://schemas.microsoft.com/office/drawing/2014/main" id="{9A679DA0-DD86-87AD-3135-2A6B05C18BE1}"/>
              </a:ext>
            </a:extLst>
          </p:cNvPr>
          <p:cNvSpPr>
            <a:spLocks noGrp="1"/>
          </p:cNvSpPr>
          <p:nvPr>
            <p:ph type="sldNum" sz="quarter" idx="12"/>
          </p:nvPr>
        </p:nvSpPr>
        <p:spPr/>
        <p:txBody>
          <a:bodyPr/>
          <a:lstStyle/>
          <a:p>
            <a:fld id="{B58DE5F1-E0F9-4CCA-92B7-7A6FC4DFEE14}" type="slidenum">
              <a:rPr lang="en-US" smtClean="0"/>
              <a:t>4</a:t>
            </a:fld>
            <a:endParaRPr lang="en-US"/>
          </a:p>
        </p:txBody>
      </p:sp>
      <p:pic>
        <p:nvPicPr>
          <p:cNvPr id="5" name="Content Placeholder 4">
            <a:extLst>
              <a:ext uri="{FF2B5EF4-FFF2-40B4-BE49-F238E27FC236}">
                <a16:creationId xmlns:a16="http://schemas.microsoft.com/office/drawing/2014/main" id="{DFB3F939-4762-F907-7B5C-0A4F81517BC4}"/>
              </a:ext>
            </a:extLst>
          </p:cNvPr>
          <p:cNvPicPr>
            <a:picLocks noGrp="1" noChangeAspect="1"/>
          </p:cNvPicPr>
          <p:nvPr>
            <p:ph idx="1"/>
          </p:nvPr>
        </p:nvPicPr>
        <p:blipFill>
          <a:blip r:embed="rId2"/>
          <a:stretch>
            <a:fillRect/>
          </a:stretch>
        </p:blipFill>
        <p:spPr>
          <a:xfrm>
            <a:off x="643410" y="1280160"/>
            <a:ext cx="5666430" cy="4572000"/>
          </a:xfrm>
          <a:prstGeom prst="rect">
            <a:avLst/>
          </a:prstGeom>
          <a:ln>
            <a:solidFill>
              <a:schemeClr val="accent1"/>
            </a:solidFill>
          </a:ln>
        </p:spPr>
      </p:pic>
      <p:sp>
        <p:nvSpPr>
          <p:cNvPr id="6" name="Rectangle 5">
            <a:extLst>
              <a:ext uri="{FF2B5EF4-FFF2-40B4-BE49-F238E27FC236}">
                <a16:creationId xmlns:a16="http://schemas.microsoft.com/office/drawing/2014/main" id="{CFE6B9A9-3F84-43B0-4F96-2E51C603EC54}"/>
              </a:ext>
            </a:extLst>
          </p:cNvPr>
          <p:cNvSpPr/>
          <p:nvPr/>
        </p:nvSpPr>
        <p:spPr>
          <a:xfrm>
            <a:off x="9286603" y="962296"/>
            <a:ext cx="2539637" cy="483715"/>
          </a:xfrm>
          <a:prstGeom prst="rect">
            <a:avLst/>
          </a:prstGeom>
          <a:solidFill>
            <a:srgbClr val="FFAC25"/>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dirty="0">
                <a:solidFill>
                  <a:schemeClr val="tx1"/>
                </a:solidFill>
                <a:effectLst/>
                <a:latin typeface="+mj-lt"/>
              </a:rPr>
              <a:t>DELETE This Slide</a:t>
            </a:r>
          </a:p>
        </p:txBody>
      </p:sp>
    </p:spTree>
    <p:extLst>
      <p:ext uri="{BB962C8B-B14F-4D97-AF65-F5344CB8AC3E}">
        <p14:creationId xmlns:p14="http://schemas.microsoft.com/office/powerpoint/2010/main" val="361952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95D2-63A4-EADB-8AD4-BAC12227CE84}"/>
              </a:ext>
            </a:extLst>
          </p:cNvPr>
          <p:cNvSpPr>
            <a:spLocks noGrp="1"/>
          </p:cNvSpPr>
          <p:nvPr>
            <p:ph type="title"/>
          </p:nvPr>
        </p:nvSpPr>
        <p:spPr/>
        <p:txBody>
          <a:bodyPr/>
          <a:lstStyle/>
          <a:p>
            <a:r>
              <a:rPr lang="en-US" err="1"/>
              <a:t>CyberGrants</a:t>
            </a:r>
            <a:r>
              <a:rPr lang="en-US"/>
              <a:t> Impact Report/Satisfaction Data &amp; Advanced Outcomes</a:t>
            </a:r>
          </a:p>
        </p:txBody>
      </p:sp>
      <p:sp>
        <p:nvSpPr>
          <p:cNvPr id="4" name="Slide Number Placeholder 3">
            <a:extLst>
              <a:ext uri="{FF2B5EF4-FFF2-40B4-BE49-F238E27FC236}">
                <a16:creationId xmlns:a16="http://schemas.microsoft.com/office/drawing/2014/main" id="{91E3B560-C26B-3B19-D35A-3167EA2FF29B}"/>
              </a:ext>
            </a:extLst>
          </p:cNvPr>
          <p:cNvSpPr>
            <a:spLocks noGrp="1"/>
          </p:cNvSpPr>
          <p:nvPr>
            <p:ph type="sldNum" sz="quarter" idx="12"/>
          </p:nvPr>
        </p:nvSpPr>
        <p:spPr/>
        <p:txBody>
          <a:bodyPr/>
          <a:lstStyle/>
          <a:p>
            <a:fld id="{B58DE5F1-E0F9-4CCA-92B7-7A6FC4DFEE14}" type="slidenum">
              <a:rPr lang="en-US" smtClean="0"/>
              <a:t>5</a:t>
            </a:fld>
            <a:endParaRPr lang="en-US"/>
          </a:p>
        </p:txBody>
      </p:sp>
      <p:pic>
        <p:nvPicPr>
          <p:cNvPr id="5" name="Content Placeholder 4">
            <a:extLst>
              <a:ext uri="{FF2B5EF4-FFF2-40B4-BE49-F238E27FC236}">
                <a16:creationId xmlns:a16="http://schemas.microsoft.com/office/drawing/2014/main" id="{E4005574-47E0-7B1B-2BFE-4616A8282CB0}"/>
              </a:ext>
            </a:extLst>
          </p:cNvPr>
          <p:cNvPicPr>
            <a:picLocks noGrp="1" noChangeAspect="1"/>
          </p:cNvPicPr>
          <p:nvPr>
            <p:ph idx="1"/>
          </p:nvPr>
        </p:nvPicPr>
        <p:blipFill>
          <a:blip r:embed="rId2"/>
          <a:stretch>
            <a:fillRect/>
          </a:stretch>
        </p:blipFill>
        <p:spPr>
          <a:xfrm>
            <a:off x="864217" y="1278184"/>
            <a:ext cx="5269522" cy="4572000"/>
          </a:xfrm>
          <a:prstGeom prst="rect">
            <a:avLst/>
          </a:prstGeom>
          <a:ln>
            <a:solidFill>
              <a:schemeClr val="accent1"/>
            </a:solidFill>
          </a:ln>
        </p:spPr>
      </p:pic>
      <p:pic>
        <p:nvPicPr>
          <p:cNvPr id="6" name="Picture 5">
            <a:extLst>
              <a:ext uri="{FF2B5EF4-FFF2-40B4-BE49-F238E27FC236}">
                <a16:creationId xmlns:a16="http://schemas.microsoft.com/office/drawing/2014/main" id="{7FE2F0BD-F4BA-096C-DCA7-076F6BD0756D}"/>
              </a:ext>
            </a:extLst>
          </p:cNvPr>
          <p:cNvPicPr>
            <a:picLocks noChangeAspect="1"/>
          </p:cNvPicPr>
          <p:nvPr/>
        </p:nvPicPr>
        <p:blipFill>
          <a:blip r:embed="rId3"/>
          <a:stretch>
            <a:fillRect/>
          </a:stretch>
        </p:blipFill>
        <p:spPr>
          <a:xfrm>
            <a:off x="6632195" y="1260398"/>
            <a:ext cx="4406557" cy="4587810"/>
          </a:xfrm>
          <a:prstGeom prst="rect">
            <a:avLst/>
          </a:prstGeom>
          <a:ln>
            <a:solidFill>
              <a:schemeClr val="accent1"/>
            </a:solidFill>
          </a:ln>
        </p:spPr>
      </p:pic>
      <p:sp>
        <p:nvSpPr>
          <p:cNvPr id="3" name="Rectangle 2">
            <a:extLst>
              <a:ext uri="{FF2B5EF4-FFF2-40B4-BE49-F238E27FC236}">
                <a16:creationId xmlns:a16="http://schemas.microsoft.com/office/drawing/2014/main" id="{2AED800F-F626-66F3-CB43-28213F691ECB}"/>
              </a:ext>
            </a:extLst>
          </p:cNvPr>
          <p:cNvSpPr/>
          <p:nvPr/>
        </p:nvSpPr>
        <p:spPr>
          <a:xfrm>
            <a:off x="9286603" y="767934"/>
            <a:ext cx="2539637" cy="483715"/>
          </a:xfrm>
          <a:prstGeom prst="rect">
            <a:avLst/>
          </a:prstGeom>
          <a:solidFill>
            <a:srgbClr val="FFAC25"/>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dirty="0">
                <a:solidFill>
                  <a:schemeClr val="tx1"/>
                </a:solidFill>
                <a:effectLst/>
                <a:latin typeface="+mj-lt"/>
              </a:rPr>
              <a:t>DELETE This Slide</a:t>
            </a:r>
          </a:p>
        </p:txBody>
      </p:sp>
    </p:spTree>
    <p:extLst>
      <p:ext uri="{BB962C8B-B14F-4D97-AF65-F5344CB8AC3E}">
        <p14:creationId xmlns:p14="http://schemas.microsoft.com/office/powerpoint/2010/main" val="132357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42FACC-D428-CD2E-F487-C6FDC6CBD0F5}"/>
              </a:ext>
            </a:extLst>
          </p:cNvPr>
          <p:cNvSpPr>
            <a:spLocks noGrp="1"/>
          </p:cNvSpPr>
          <p:nvPr>
            <p:ph type="title"/>
          </p:nvPr>
        </p:nvSpPr>
        <p:spPr/>
        <p:txBody>
          <a:bodyPr/>
          <a:lstStyle/>
          <a:p>
            <a:r>
              <a:rPr lang="en-US" dirty="0"/>
              <a:t>BMS Medical Education Outcomes Report Template </a:t>
            </a:r>
          </a:p>
        </p:txBody>
      </p:sp>
      <p:sp>
        <p:nvSpPr>
          <p:cNvPr id="4" name="Slide Number Placeholder 3">
            <a:extLst>
              <a:ext uri="{FF2B5EF4-FFF2-40B4-BE49-F238E27FC236}">
                <a16:creationId xmlns:a16="http://schemas.microsoft.com/office/drawing/2014/main" id="{B6500D1E-0BC4-CB02-B9CA-CF3E5EBD16FB}"/>
              </a:ext>
            </a:extLst>
          </p:cNvPr>
          <p:cNvSpPr>
            <a:spLocks noGrp="1"/>
          </p:cNvSpPr>
          <p:nvPr>
            <p:ph type="sldNum" sz="quarter" idx="12"/>
          </p:nvPr>
        </p:nvSpPr>
        <p:spPr/>
        <p:txBody>
          <a:bodyPr/>
          <a:lstStyle/>
          <a:p>
            <a:fld id="{B58DE5F1-E0F9-4CCA-92B7-7A6FC4DFEE14}" type="slidenum">
              <a:rPr lang="en-US" smtClean="0"/>
              <a:t>6</a:t>
            </a:fld>
            <a:endParaRPr lang="en-US"/>
          </a:p>
        </p:txBody>
      </p:sp>
      <p:sp>
        <p:nvSpPr>
          <p:cNvPr id="2" name="Rectangle 1">
            <a:extLst>
              <a:ext uri="{FF2B5EF4-FFF2-40B4-BE49-F238E27FC236}">
                <a16:creationId xmlns:a16="http://schemas.microsoft.com/office/drawing/2014/main" id="{D5B9FA10-43EE-E77C-F193-41469EF1FE29}"/>
              </a:ext>
            </a:extLst>
          </p:cNvPr>
          <p:cNvSpPr/>
          <p:nvPr/>
        </p:nvSpPr>
        <p:spPr>
          <a:xfrm>
            <a:off x="8734697" y="365760"/>
            <a:ext cx="2992483" cy="748938"/>
          </a:xfrm>
          <a:prstGeom prst="rect">
            <a:avLst/>
          </a:prstGeom>
          <a:solidFill>
            <a:srgbClr val="138967"/>
          </a:solidFill>
          <a:ln>
            <a:solidFill>
              <a:srgbClr val="595454"/>
            </a:solid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dirty="0">
                <a:solidFill>
                  <a:schemeClr val="tx1"/>
                </a:solidFill>
                <a:effectLst/>
                <a:latin typeface="+mj-lt"/>
              </a:rPr>
              <a:t>DELETE This Slide</a:t>
            </a:r>
          </a:p>
        </p:txBody>
      </p:sp>
    </p:spTree>
    <p:extLst>
      <p:ext uri="{BB962C8B-B14F-4D97-AF65-F5344CB8AC3E}">
        <p14:creationId xmlns:p14="http://schemas.microsoft.com/office/powerpoint/2010/main" val="143545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1CD5-9859-4A9C-A657-C769A3F02EBC}"/>
              </a:ext>
            </a:extLst>
          </p:cNvPr>
          <p:cNvSpPr>
            <a:spLocks noGrp="1"/>
          </p:cNvSpPr>
          <p:nvPr>
            <p:ph type="title"/>
          </p:nvPr>
        </p:nvSpPr>
        <p:spPr/>
        <p:txBody>
          <a:bodyPr/>
          <a:lstStyle/>
          <a:p>
            <a:r>
              <a:rPr lang="en-US"/>
              <a:t>Instructions</a:t>
            </a:r>
          </a:p>
        </p:txBody>
      </p:sp>
      <p:sp>
        <p:nvSpPr>
          <p:cNvPr id="3" name="Content Placeholder 2">
            <a:extLst>
              <a:ext uri="{FF2B5EF4-FFF2-40B4-BE49-F238E27FC236}">
                <a16:creationId xmlns:a16="http://schemas.microsoft.com/office/drawing/2014/main" id="{0B7714D2-20E4-4EAD-96E6-3958A5709BBB}"/>
              </a:ext>
            </a:extLst>
          </p:cNvPr>
          <p:cNvSpPr>
            <a:spLocks noGrp="1"/>
          </p:cNvSpPr>
          <p:nvPr>
            <p:ph idx="1"/>
          </p:nvPr>
        </p:nvSpPr>
        <p:spPr>
          <a:xfrm>
            <a:off x="356689" y="1038496"/>
            <a:ext cx="11460480" cy="5236573"/>
          </a:xfrm>
        </p:spPr>
        <p:txBody>
          <a:bodyPr vert="horz" lIns="0" tIns="0" rIns="0" bIns="0" numCol="2" spcCol="301752" rtlCol="0" anchor="t">
            <a:noAutofit/>
          </a:bodyPr>
          <a:lstStyle/>
          <a:p>
            <a:r>
              <a:rPr lang="en-US" altLang="en-US" dirty="0"/>
              <a:t>We have created this PowerPoint Template as a guide. The following slides contain key elements from interim/final outcomes findings that we would like to see in your outcomes reports when available.</a:t>
            </a:r>
          </a:p>
          <a:p>
            <a:r>
              <a:rPr lang="en-US" sz="2000" b="1" dirty="0">
                <a:solidFill>
                  <a:srgbClr val="595454"/>
                </a:solidFill>
              </a:rPr>
              <a:t>Provide N values </a:t>
            </a:r>
            <a:r>
              <a:rPr lang="en-US" sz="2000" dirty="0">
                <a:solidFill>
                  <a:srgbClr val="595454"/>
                </a:solidFill>
              </a:rPr>
              <a:t>for all data points.</a:t>
            </a:r>
          </a:p>
          <a:p>
            <a:r>
              <a:rPr lang="en-US" sz="2000" dirty="0">
                <a:solidFill>
                  <a:srgbClr val="595454"/>
                </a:solidFill>
              </a:rPr>
              <a:t>All changes measured </a:t>
            </a:r>
            <a:r>
              <a:rPr lang="en-US" sz="2000" b="1" dirty="0">
                <a:solidFill>
                  <a:srgbClr val="595454"/>
                </a:solidFill>
              </a:rPr>
              <a:t>(Gains &amp; Gaps) should be expressed as absolute percentage. </a:t>
            </a:r>
            <a:endParaRPr lang="en-US" b="1" dirty="0">
              <a:solidFill>
                <a:srgbClr val="595454"/>
              </a:solidFill>
              <a:cs typeface="Calibri"/>
            </a:endParaRPr>
          </a:p>
          <a:p>
            <a:r>
              <a:rPr lang="en-US" sz="2000" b="1" dirty="0">
                <a:solidFill>
                  <a:srgbClr val="595454"/>
                </a:solidFill>
                <a:cs typeface="Calibri"/>
              </a:rPr>
              <a:t>Provide pictures </a:t>
            </a:r>
            <a:r>
              <a:rPr lang="en-US" sz="2000" dirty="0">
                <a:solidFill>
                  <a:srgbClr val="595454"/>
                </a:solidFill>
                <a:cs typeface="Calibri"/>
              </a:rPr>
              <a:t>of the live program (if applicable).</a:t>
            </a:r>
            <a:endParaRPr lang="en-US" sz="2000" b="1" dirty="0">
              <a:solidFill>
                <a:srgbClr val="595454"/>
              </a:solidFill>
              <a:cs typeface="Calibri"/>
            </a:endParaRPr>
          </a:p>
          <a:p>
            <a:r>
              <a:rPr lang="en-US" altLang="en-US" b="1" dirty="0">
                <a:highlight>
                  <a:srgbClr val="FFFF00"/>
                </a:highlight>
              </a:rPr>
              <a:t>Email/File naming convention:</a:t>
            </a:r>
            <a:r>
              <a:rPr lang="en-US" altLang="en-US" b="1" dirty="0"/>
              <a:t> </a:t>
            </a:r>
            <a:r>
              <a:rPr lang="en-US" altLang="en-US" dirty="0"/>
              <a:t>[Grant #, MECC, Short Title, </a:t>
            </a:r>
            <a:r>
              <a:rPr lang="en-US" dirty="0">
                <a:solidFill>
                  <a:srgbClr val="595454"/>
                </a:solidFill>
              </a:rPr>
              <a:t>5-day post-live]</a:t>
            </a:r>
          </a:p>
          <a:p>
            <a:pPr lvl="1"/>
            <a:r>
              <a:rPr lang="en-US" dirty="0">
                <a:solidFill>
                  <a:srgbClr val="595454"/>
                </a:solidFill>
                <a:cs typeface="Calibri"/>
              </a:rPr>
              <a:t>Example: </a:t>
            </a:r>
            <a:r>
              <a:rPr lang="en-US" u="sng" dirty="0">
                <a:solidFill>
                  <a:srgbClr val="595454"/>
                </a:solidFill>
                <a:highlight>
                  <a:srgbClr val="FFFF00"/>
                </a:highlight>
                <a:cs typeface="Calibri"/>
              </a:rPr>
              <a:t>Grant #68357169_</a:t>
            </a:r>
            <a:r>
              <a:rPr lang="en-US" u="sng" dirty="0">
                <a:solidFill>
                  <a:srgbClr val="595454"/>
                </a:solidFill>
                <a:cs typeface="Calibri"/>
              </a:rPr>
              <a:t>PTCE_Updates in Frontline Therapy Using ICIs_5-day post-live.</a:t>
            </a:r>
          </a:p>
          <a:p>
            <a:r>
              <a:rPr lang="en-US" dirty="0">
                <a:solidFill>
                  <a:srgbClr val="595454"/>
                </a:solidFill>
              </a:rPr>
              <a:t>Please make sure to include </a:t>
            </a:r>
            <a:r>
              <a:rPr lang="en-US" b="1" dirty="0">
                <a:solidFill>
                  <a:srgbClr val="595454"/>
                </a:solidFill>
              </a:rPr>
              <a:t>all</a:t>
            </a:r>
            <a:r>
              <a:rPr lang="en-US" dirty="0">
                <a:solidFill>
                  <a:srgbClr val="595454"/>
                </a:solidFill>
              </a:rPr>
              <a:t> the necessary information we are requesting.</a:t>
            </a:r>
            <a:endParaRPr lang="en-US" dirty="0">
              <a:solidFill>
                <a:srgbClr val="595454"/>
              </a:solidFill>
              <a:ea typeface="+mn-lt"/>
              <a:cs typeface="+mn-lt"/>
            </a:endParaRPr>
          </a:p>
          <a:p>
            <a:r>
              <a:rPr lang="en-US" b="1" dirty="0">
                <a:solidFill>
                  <a:srgbClr val="595454"/>
                </a:solidFill>
                <a:ea typeface="+mn-lt"/>
                <a:cs typeface="+mn-lt"/>
              </a:rPr>
              <a:t>For additional instructions click </a:t>
            </a:r>
            <a:r>
              <a:rPr lang="en-US" b="1" dirty="0">
                <a:solidFill>
                  <a:srgbClr val="BE2BBB"/>
                </a:solidFill>
                <a:ea typeface="+mn-lt"/>
                <a:cs typeface="+mn-lt"/>
                <a:hlinkClick r:id="rId2"/>
              </a:rPr>
              <a:t>here</a:t>
            </a:r>
            <a:r>
              <a:rPr lang="en-US" b="1" dirty="0">
                <a:solidFill>
                  <a:srgbClr val="595454"/>
                </a:solidFill>
                <a:ea typeface="+mn-lt"/>
                <a:cs typeface="+mn-lt"/>
              </a:rPr>
              <a:t> to view the Guidance Document.</a:t>
            </a:r>
            <a:endParaRPr lang="en-US" dirty="0"/>
          </a:p>
          <a:p>
            <a:endParaRPr lang="en-US" sz="2000" dirty="0">
              <a:solidFill>
                <a:srgbClr val="595454"/>
              </a:solidFill>
              <a:cs typeface="Calibri"/>
            </a:endParaRPr>
          </a:p>
          <a:p>
            <a:endParaRPr lang="en-US" sz="2000" b="1" dirty="0">
              <a:solidFill>
                <a:srgbClr val="595454"/>
              </a:solidFill>
              <a:cs typeface="Calibri"/>
            </a:endParaRPr>
          </a:p>
          <a:p>
            <a:endParaRPr lang="en-US" sz="2000" b="1" dirty="0">
              <a:solidFill>
                <a:srgbClr val="595454"/>
              </a:solidFill>
              <a:cs typeface="Calibri"/>
            </a:endParaRPr>
          </a:p>
          <a:p>
            <a:endParaRPr lang="en-US" sz="2000" dirty="0">
              <a:solidFill>
                <a:srgbClr val="595454"/>
              </a:solidFill>
            </a:endParaRPr>
          </a:p>
          <a:p>
            <a:endParaRPr lang="en-US" sz="2000" dirty="0">
              <a:solidFill>
                <a:srgbClr val="595454"/>
              </a:solidFill>
              <a:cs typeface="Calibri"/>
            </a:endParaRPr>
          </a:p>
          <a:p>
            <a:endParaRPr lang="en-US" dirty="0"/>
          </a:p>
        </p:txBody>
      </p:sp>
      <p:sp>
        <p:nvSpPr>
          <p:cNvPr id="4" name="Slide Number Placeholder 3">
            <a:extLst>
              <a:ext uri="{FF2B5EF4-FFF2-40B4-BE49-F238E27FC236}">
                <a16:creationId xmlns:a16="http://schemas.microsoft.com/office/drawing/2014/main" id="{F620955A-AD8B-44C5-9E28-318F013F2729}"/>
              </a:ext>
            </a:extLst>
          </p:cNvPr>
          <p:cNvSpPr>
            <a:spLocks noGrp="1"/>
          </p:cNvSpPr>
          <p:nvPr>
            <p:ph type="sldNum" sz="quarter" idx="12"/>
          </p:nvPr>
        </p:nvSpPr>
        <p:spPr/>
        <p:txBody>
          <a:bodyPr/>
          <a:lstStyle/>
          <a:p>
            <a:fld id="{B58DE5F1-E0F9-4CCA-92B7-7A6FC4DFEE14}" type="slidenum">
              <a:rPr lang="en-US" smtClean="0"/>
              <a:t>7</a:t>
            </a:fld>
            <a:endParaRPr lang="en-US"/>
          </a:p>
        </p:txBody>
      </p:sp>
      <p:sp>
        <p:nvSpPr>
          <p:cNvPr id="6" name="Rectangle 5">
            <a:extLst>
              <a:ext uri="{FF2B5EF4-FFF2-40B4-BE49-F238E27FC236}">
                <a16:creationId xmlns:a16="http://schemas.microsoft.com/office/drawing/2014/main" id="{2D93EAF2-18C4-494E-A18C-F0A9C53F3ADB}"/>
              </a:ext>
            </a:extLst>
          </p:cNvPr>
          <p:cNvSpPr/>
          <p:nvPr/>
        </p:nvSpPr>
        <p:spPr>
          <a:xfrm>
            <a:off x="7280364" y="3161211"/>
            <a:ext cx="4040415" cy="2255426"/>
          </a:xfrm>
          <a:prstGeom prst="rect">
            <a:avLst/>
          </a:prstGeom>
          <a:solidFill>
            <a:srgbClr val="13896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2000" dirty="0">
                <a:solidFill>
                  <a:schemeClr val="bg1"/>
                </a:solidFill>
                <a:effectLst/>
                <a:latin typeface="+mj-lt"/>
              </a:rPr>
              <a:t>In addition to providing the information in the PowerPoint deck, please complete ALL sections of the Impact Report directly in </a:t>
            </a:r>
            <a:r>
              <a:rPr lang="en-US" sz="2000" dirty="0" err="1">
                <a:solidFill>
                  <a:schemeClr val="bg1"/>
                </a:solidFill>
                <a:effectLst/>
                <a:latin typeface="+mj-lt"/>
              </a:rPr>
              <a:t>CyberGrants</a:t>
            </a:r>
            <a:r>
              <a:rPr lang="en-US" sz="2000" dirty="0">
                <a:solidFill>
                  <a:schemeClr val="bg1"/>
                </a:solidFill>
                <a:effectLst/>
                <a:latin typeface="+mj-lt"/>
              </a:rPr>
              <a:t>. This includes demographics. </a:t>
            </a:r>
          </a:p>
        </p:txBody>
      </p:sp>
      <p:sp>
        <p:nvSpPr>
          <p:cNvPr id="5" name="Rectangle 4">
            <a:extLst>
              <a:ext uri="{FF2B5EF4-FFF2-40B4-BE49-F238E27FC236}">
                <a16:creationId xmlns:a16="http://schemas.microsoft.com/office/drawing/2014/main" id="{682740AC-3075-C811-6226-615729B64794}"/>
              </a:ext>
            </a:extLst>
          </p:cNvPr>
          <p:cNvSpPr/>
          <p:nvPr/>
        </p:nvSpPr>
        <p:spPr>
          <a:xfrm>
            <a:off x="9286603" y="444136"/>
            <a:ext cx="2539637" cy="483715"/>
          </a:xfrm>
          <a:prstGeom prst="rect">
            <a:avLst/>
          </a:prstGeom>
          <a:solidFill>
            <a:srgbClr val="13896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dirty="0">
                <a:solidFill>
                  <a:schemeClr val="bg1"/>
                </a:solidFill>
                <a:effectLst/>
                <a:latin typeface="+mj-lt"/>
              </a:rPr>
              <a:t>DELETE This Slide</a:t>
            </a:r>
          </a:p>
        </p:txBody>
      </p:sp>
    </p:spTree>
    <p:extLst>
      <p:ext uri="{BB962C8B-B14F-4D97-AF65-F5344CB8AC3E}">
        <p14:creationId xmlns:p14="http://schemas.microsoft.com/office/powerpoint/2010/main" val="215143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F237-360B-48B2-9A43-C268EB1B59E9}"/>
              </a:ext>
            </a:extLst>
          </p:cNvPr>
          <p:cNvSpPr>
            <a:spLocks noGrp="1"/>
          </p:cNvSpPr>
          <p:nvPr>
            <p:ph type="title"/>
          </p:nvPr>
        </p:nvSpPr>
        <p:spPr/>
        <p:txBody>
          <a:bodyPr/>
          <a:lstStyle/>
          <a:p>
            <a:r>
              <a:rPr lang="en-US"/>
              <a:t>Title slide</a:t>
            </a:r>
          </a:p>
        </p:txBody>
      </p:sp>
      <p:sp>
        <p:nvSpPr>
          <p:cNvPr id="3" name="Content Placeholder 2">
            <a:extLst>
              <a:ext uri="{FF2B5EF4-FFF2-40B4-BE49-F238E27FC236}">
                <a16:creationId xmlns:a16="http://schemas.microsoft.com/office/drawing/2014/main" id="{2395AE9E-E017-4193-9C59-AA77BAC13EAA}"/>
              </a:ext>
            </a:extLst>
          </p:cNvPr>
          <p:cNvSpPr>
            <a:spLocks noGrp="1"/>
          </p:cNvSpPr>
          <p:nvPr>
            <p:ph sz="half" idx="1"/>
          </p:nvPr>
        </p:nvSpPr>
        <p:spPr>
          <a:xfrm>
            <a:off x="365125" y="923109"/>
            <a:ext cx="7539736" cy="5438003"/>
          </a:xfrm>
        </p:spPr>
        <p:txBody>
          <a:bodyPr vert="horz" lIns="0" tIns="0" rIns="0" bIns="0" spcCol="301752" rtlCol="0" anchor="t">
            <a:noAutofit/>
          </a:bodyPr>
          <a:lstStyle/>
          <a:p>
            <a:pPr>
              <a:buClr>
                <a:srgbClr val="595454"/>
              </a:buClr>
              <a:buFont typeface="Arial" panose="020B0604020202020204" pitchFamily="34" charset="0"/>
              <a:buChar char="•"/>
            </a:pPr>
            <a:r>
              <a:rPr lang="en-US">
                <a:solidFill>
                  <a:srgbClr val="595454"/>
                </a:solidFill>
              </a:rPr>
              <a:t>Outcomes Report </a:t>
            </a:r>
            <a:r>
              <a:rPr lang="en-US" b="1">
                <a:solidFill>
                  <a:srgbClr val="595454"/>
                </a:solidFill>
              </a:rPr>
              <a:t>(</a:t>
            </a:r>
            <a:r>
              <a:rPr lang="en-US" b="1" u="sng">
                <a:solidFill>
                  <a:srgbClr val="595454"/>
                </a:solidFill>
              </a:rPr>
              <a:t>label as Interim or Final</a:t>
            </a:r>
            <a:r>
              <a:rPr lang="en-US" b="1">
                <a:solidFill>
                  <a:srgbClr val="595454"/>
                </a:solidFill>
              </a:rPr>
              <a:t>) </a:t>
            </a:r>
          </a:p>
          <a:p>
            <a:pPr lvl="1">
              <a:buClr>
                <a:srgbClr val="595454"/>
              </a:buClr>
              <a:buFont typeface="Arial" panose="020B0604020202020204" pitchFamily="34" charset="0"/>
              <a:buChar char="•"/>
            </a:pPr>
            <a:r>
              <a:rPr lang="en-US">
                <a:solidFill>
                  <a:srgbClr val="595454"/>
                </a:solidFill>
              </a:rPr>
              <a:t>Specify which the outcomes submitted as follows: </a:t>
            </a:r>
          </a:p>
          <a:p>
            <a:pPr lvl="2">
              <a:buClr>
                <a:srgbClr val="595454"/>
              </a:buClr>
              <a:buFont typeface="Arial" panose="020B0604020202020204" pitchFamily="34" charset="0"/>
              <a:buChar char="•"/>
            </a:pPr>
            <a:r>
              <a:rPr lang="en-US">
                <a:solidFill>
                  <a:srgbClr val="595454"/>
                </a:solidFill>
              </a:rPr>
              <a:t>30-day post-live; 90-day interim; 180-day interim; 270/360-day interim</a:t>
            </a:r>
            <a:endParaRPr lang="en-US"/>
          </a:p>
          <a:p>
            <a:pPr lvl="1">
              <a:buClr>
                <a:srgbClr val="595454"/>
              </a:buClr>
              <a:buFont typeface="Arial" panose="020B0604020202020204" pitchFamily="34" charset="0"/>
              <a:buChar char="•"/>
            </a:pPr>
            <a:r>
              <a:rPr lang="en-US">
                <a:solidFill>
                  <a:srgbClr val="595454"/>
                </a:solidFill>
              </a:rPr>
              <a:t>If multiple activities are planned under one grant ID number, indicate activity # 1 of 5, 2 of 5, etc.</a:t>
            </a:r>
          </a:p>
          <a:p>
            <a:pPr lvl="1">
              <a:buClr>
                <a:srgbClr val="595454"/>
              </a:buClr>
              <a:buFont typeface="Arial" panose="020B0604020202020204" pitchFamily="34" charset="0"/>
              <a:buChar char="•"/>
            </a:pPr>
            <a:r>
              <a:rPr lang="en-US">
                <a:solidFill>
                  <a:srgbClr val="595454"/>
                </a:solidFill>
              </a:rPr>
              <a:t>Indicate if this is outcomes report is for the live or enduring component of the grant </a:t>
            </a:r>
          </a:p>
          <a:p>
            <a:pPr lvl="1">
              <a:buClr>
                <a:srgbClr val="595454"/>
              </a:buClr>
              <a:buFont typeface="Arial" panose="020B0604020202020204" pitchFamily="34" charset="0"/>
              <a:buChar char="•"/>
            </a:pPr>
            <a:r>
              <a:rPr lang="en-US">
                <a:solidFill>
                  <a:srgbClr val="595454"/>
                </a:solidFill>
              </a:rPr>
              <a:t>Conference/meeting name (if applicable)</a:t>
            </a:r>
            <a:endParaRPr lang="en-US">
              <a:solidFill>
                <a:srgbClr val="595454"/>
              </a:solidFill>
              <a:cs typeface="Calibri"/>
            </a:endParaRPr>
          </a:p>
          <a:p>
            <a:pPr>
              <a:buClr>
                <a:srgbClr val="595454"/>
              </a:buClr>
              <a:buFont typeface="Arial" panose="020B0604020202020204" pitchFamily="34" charset="0"/>
              <a:buChar char="•"/>
            </a:pPr>
            <a:r>
              <a:rPr lang="en-US">
                <a:solidFill>
                  <a:srgbClr val="595454"/>
                </a:solidFill>
              </a:rPr>
              <a:t>Program/activity title</a:t>
            </a:r>
            <a:endParaRPr lang="en-US">
              <a:solidFill>
                <a:srgbClr val="595454"/>
              </a:solidFill>
              <a:cs typeface="Calibri"/>
            </a:endParaRPr>
          </a:p>
          <a:p>
            <a:pPr>
              <a:buClr>
                <a:srgbClr val="595454"/>
              </a:buClr>
              <a:buFont typeface="Arial" panose="020B0604020202020204" pitchFamily="34" charset="0"/>
              <a:buChar char="•"/>
            </a:pPr>
            <a:r>
              <a:rPr lang="en-US">
                <a:solidFill>
                  <a:srgbClr val="595454"/>
                </a:solidFill>
              </a:rPr>
              <a:t>Date &amp; location (if applicable for live meetings)</a:t>
            </a:r>
            <a:endParaRPr lang="en-US">
              <a:solidFill>
                <a:srgbClr val="595454"/>
              </a:solidFill>
              <a:cs typeface="Calibri"/>
            </a:endParaRPr>
          </a:p>
          <a:p>
            <a:pPr>
              <a:buClr>
                <a:srgbClr val="595454"/>
              </a:buClr>
              <a:buFont typeface="Arial" panose="020B0604020202020204" pitchFamily="34" charset="0"/>
              <a:buChar char="•"/>
            </a:pPr>
            <a:r>
              <a:rPr lang="en-US">
                <a:solidFill>
                  <a:srgbClr val="595454"/>
                </a:solidFill>
              </a:rPr>
              <a:t>Educational provider and collaborator(s)</a:t>
            </a:r>
            <a:endParaRPr lang="en-US">
              <a:solidFill>
                <a:srgbClr val="595454"/>
              </a:solidFill>
              <a:cs typeface="Calibri"/>
            </a:endParaRPr>
          </a:p>
          <a:p>
            <a:pPr>
              <a:buClr>
                <a:srgbClr val="595454"/>
              </a:buClr>
              <a:buFont typeface="Arial" panose="020B0604020202020204" pitchFamily="34" charset="0"/>
              <a:buChar char="•"/>
            </a:pPr>
            <a:r>
              <a:rPr lang="en-US">
                <a:solidFill>
                  <a:srgbClr val="595454"/>
                </a:solidFill>
              </a:rPr>
              <a:t>Primary contact name &amp; email</a:t>
            </a:r>
            <a:endParaRPr lang="en-US">
              <a:solidFill>
                <a:srgbClr val="595454"/>
              </a:solidFill>
              <a:cs typeface="Calibri"/>
            </a:endParaRPr>
          </a:p>
          <a:p>
            <a:pPr>
              <a:buClr>
                <a:srgbClr val="595454"/>
              </a:buClr>
              <a:buFont typeface="Arial" panose="020B0604020202020204" pitchFamily="34" charset="0"/>
              <a:buChar char="•"/>
            </a:pPr>
            <a:r>
              <a:rPr lang="en-US">
                <a:solidFill>
                  <a:srgbClr val="595454"/>
                </a:solidFill>
              </a:rPr>
              <a:t>Date submitted and </a:t>
            </a:r>
            <a:r>
              <a:rPr lang="en-US" b="1" u="sng">
                <a:solidFill>
                  <a:srgbClr val="595454"/>
                </a:solidFill>
              </a:rPr>
              <a:t>data as of date </a:t>
            </a:r>
          </a:p>
          <a:p>
            <a:pPr marL="0" indent="0">
              <a:buClr>
                <a:srgbClr val="595454"/>
              </a:buClr>
              <a:buNone/>
            </a:pPr>
            <a:endParaRPr lang="en-US">
              <a:solidFill>
                <a:srgbClr val="595454"/>
              </a:solidFill>
              <a:cs typeface="Calibri"/>
            </a:endParaRPr>
          </a:p>
          <a:p>
            <a:endParaRPr lang="en-US"/>
          </a:p>
        </p:txBody>
      </p:sp>
      <p:sp>
        <p:nvSpPr>
          <p:cNvPr id="5" name="Slide Number Placeholder 4">
            <a:extLst>
              <a:ext uri="{FF2B5EF4-FFF2-40B4-BE49-F238E27FC236}">
                <a16:creationId xmlns:a16="http://schemas.microsoft.com/office/drawing/2014/main" id="{1F238011-8FE0-476F-97A6-15BC1048A615}"/>
              </a:ext>
            </a:extLst>
          </p:cNvPr>
          <p:cNvSpPr>
            <a:spLocks noGrp="1"/>
          </p:cNvSpPr>
          <p:nvPr>
            <p:ph type="sldNum" sz="quarter" idx="12"/>
          </p:nvPr>
        </p:nvSpPr>
        <p:spPr/>
        <p:txBody>
          <a:bodyPr/>
          <a:lstStyle/>
          <a:p>
            <a:fld id="{B58DE5F1-E0F9-4CCA-92B7-7A6FC4DFEE14}" type="slidenum">
              <a:rPr lang="en-US" smtClean="0"/>
              <a:pPr/>
              <a:t>8</a:t>
            </a:fld>
            <a:endParaRPr lang="en-US"/>
          </a:p>
        </p:txBody>
      </p:sp>
      <p:graphicFrame>
        <p:nvGraphicFramePr>
          <p:cNvPr id="9" name="Table 9">
            <a:extLst>
              <a:ext uri="{FF2B5EF4-FFF2-40B4-BE49-F238E27FC236}">
                <a16:creationId xmlns:a16="http://schemas.microsoft.com/office/drawing/2014/main" id="{7472BDBC-E3D8-4567-9666-2B2FC49987BC}"/>
              </a:ext>
            </a:extLst>
          </p:cNvPr>
          <p:cNvGraphicFramePr>
            <a:graphicFrameLocks noGrp="1"/>
          </p:cNvGraphicFramePr>
          <p:nvPr>
            <p:ph sz="half" idx="2"/>
            <p:extLst>
              <p:ext uri="{D42A27DB-BD31-4B8C-83A1-F6EECF244321}">
                <p14:modId xmlns:p14="http://schemas.microsoft.com/office/powerpoint/2010/main" val="2374551733"/>
              </p:ext>
            </p:extLst>
          </p:nvPr>
        </p:nvGraphicFramePr>
        <p:xfrm>
          <a:off x="8207374" y="1214452"/>
          <a:ext cx="3619500" cy="1137920"/>
        </p:xfrm>
        <a:graphic>
          <a:graphicData uri="http://schemas.openxmlformats.org/drawingml/2006/table">
            <a:tbl>
              <a:tblPr firstRow="1" bandRow="1"/>
              <a:tblGrid>
                <a:gridCol w="1809750">
                  <a:extLst>
                    <a:ext uri="{9D8B030D-6E8A-4147-A177-3AD203B41FA5}">
                      <a16:colId xmlns:a16="http://schemas.microsoft.com/office/drawing/2014/main" val="2412217118"/>
                    </a:ext>
                  </a:extLst>
                </a:gridCol>
                <a:gridCol w="1809750">
                  <a:extLst>
                    <a:ext uri="{9D8B030D-6E8A-4147-A177-3AD203B41FA5}">
                      <a16:colId xmlns:a16="http://schemas.microsoft.com/office/drawing/2014/main" val="3893789582"/>
                    </a:ext>
                  </a:extLst>
                </a:gridCol>
              </a:tblGrid>
              <a:tr h="370840">
                <a:tc gridSpan="2">
                  <a:txBody>
                    <a:bodyPr/>
                    <a:lstStyle/>
                    <a:p>
                      <a:pPr algn="ctr" fontAlgn="b">
                        <a:buClr>
                          <a:srgbClr val="595454"/>
                        </a:buClr>
                        <a:buFont typeface="Arial" panose="020B0604020202020204" pitchFamily="34" charset="0"/>
                        <a:buNone/>
                      </a:pPr>
                      <a:r>
                        <a:rPr lang="en-US" sz="2000" kern="1200">
                          <a:solidFill>
                            <a:srgbClr val="595454"/>
                          </a:solidFill>
                          <a:latin typeface="+mn-lt"/>
                          <a:ea typeface="+mn-ea"/>
                          <a:cs typeface="+mn-cs"/>
                        </a:rPr>
                        <a:t>Outcomes Level</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16909275"/>
                  </a:ext>
                </a:extLst>
              </a:tr>
              <a:tr h="370840">
                <a:tc>
                  <a:txBody>
                    <a:bodyPr/>
                    <a:lstStyle/>
                    <a:p>
                      <a:pPr algn="ctr" fontAlgn="b"/>
                      <a:r>
                        <a:rPr lang="en-US" sz="1800" b="1" i="0" u="none" strike="noStrike">
                          <a:solidFill>
                            <a:srgbClr val="595454"/>
                          </a:solidFill>
                          <a:effectLst/>
                          <a:latin typeface="Calibri"/>
                        </a:rPr>
                        <a:t>Level</a:t>
                      </a:r>
                      <a:r>
                        <a:rPr lang="en-US" sz="1800" b="1" i="0" u="none" strike="noStrike" baseline="0">
                          <a:solidFill>
                            <a:srgbClr val="595454"/>
                          </a:solidFill>
                          <a:effectLst/>
                          <a:latin typeface="Calibri"/>
                        </a:rPr>
                        <a:t> Planned</a:t>
                      </a:r>
                      <a:endParaRPr lang="en-US" sz="1800" b="1" i="0" u="none" strike="noStrike">
                        <a:solidFill>
                          <a:srgbClr val="595454"/>
                        </a:solidFill>
                        <a:effectLst/>
                        <a:latin typeface="Calibri"/>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a:solidFill>
                            <a:srgbClr val="595454"/>
                          </a:solidFill>
                          <a:effectLst/>
                          <a:latin typeface="Calibri"/>
                        </a:rPr>
                        <a:t>Level Reached</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102429"/>
                  </a:ext>
                </a:extLst>
              </a:tr>
              <a:tr h="370840">
                <a:tc>
                  <a:txBody>
                    <a:bodyPr/>
                    <a:lstStyle/>
                    <a:p>
                      <a:pPr marL="0" marR="0" lvl="0" indent="0" algn="ctr" rtl="0" eaLnBrk="1" fontAlgn="b" latinLnBrk="0" hangingPunct="1">
                        <a:lnSpc>
                          <a:spcPct val="100000"/>
                        </a:lnSpc>
                        <a:spcBef>
                          <a:spcPts val="0"/>
                        </a:spcBef>
                        <a:spcAft>
                          <a:spcPts val="0"/>
                        </a:spcAft>
                        <a:buFontTx/>
                        <a:buNone/>
                      </a:pPr>
                      <a:r>
                        <a:rPr lang="en-US" sz="1800" b="0" i="0" u="none" strike="noStrike">
                          <a:solidFill>
                            <a:schemeClr val="bg1"/>
                          </a:solidFill>
                          <a:effectLst/>
                          <a:latin typeface="Calibri"/>
                        </a:rPr>
                        <a:t>Insert #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8967"/>
                    </a:solidFill>
                  </a:tcPr>
                </a:tc>
                <a:tc>
                  <a:txBody>
                    <a:bodyPr/>
                    <a:lstStyle/>
                    <a:p>
                      <a:pPr marL="0" marR="0" lvl="0" indent="0" algn="ctr">
                        <a:lnSpc>
                          <a:spcPct val="100000"/>
                        </a:lnSpc>
                        <a:spcBef>
                          <a:spcPts val="0"/>
                        </a:spcBef>
                        <a:spcAft>
                          <a:spcPts val="0"/>
                        </a:spcAft>
                        <a:buNone/>
                      </a:pPr>
                      <a:r>
                        <a:rPr lang="en-US" sz="1800" b="0" i="0" u="none" strike="noStrike" noProof="0">
                          <a:solidFill>
                            <a:schemeClr val="bg1"/>
                          </a:solidFill>
                          <a:effectLst/>
                          <a:latin typeface="Calibri"/>
                        </a:rPr>
                        <a:t>Insert # 1-7</a:t>
                      </a:r>
                      <a:endParaRPr lang="en-US" sz="1800" b="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8967"/>
                    </a:solidFill>
                  </a:tcPr>
                </a:tc>
                <a:extLst>
                  <a:ext uri="{0D108BD9-81ED-4DB2-BD59-A6C34878D82A}">
                    <a16:rowId xmlns:a16="http://schemas.microsoft.com/office/drawing/2014/main" val="117915174"/>
                  </a:ext>
                </a:extLst>
              </a:tr>
            </a:tbl>
          </a:graphicData>
        </a:graphic>
      </p:graphicFrame>
      <p:sp>
        <p:nvSpPr>
          <p:cNvPr id="10" name="Footer Placeholder 9">
            <a:extLst>
              <a:ext uri="{FF2B5EF4-FFF2-40B4-BE49-F238E27FC236}">
                <a16:creationId xmlns:a16="http://schemas.microsoft.com/office/drawing/2014/main" id="{9467051F-D083-4AF2-9EE7-0217A8F4EE4D}"/>
              </a:ext>
            </a:extLst>
          </p:cNvPr>
          <p:cNvSpPr txBox="1">
            <a:spLocks/>
          </p:cNvSpPr>
          <p:nvPr/>
        </p:nvSpPr>
        <p:spPr>
          <a:xfrm>
            <a:off x="3684598" y="6361112"/>
            <a:ext cx="482280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595454"/>
                </a:solidFill>
              </a:rPr>
              <a:t>INSERT BMS Grant ID here</a:t>
            </a:r>
          </a:p>
        </p:txBody>
      </p:sp>
      <p:sp>
        <p:nvSpPr>
          <p:cNvPr id="6" name="Rectangle 5">
            <a:extLst>
              <a:ext uri="{FF2B5EF4-FFF2-40B4-BE49-F238E27FC236}">
                <a16:creationId xmlns:a16="http://schemas.microsoft.com/office/drawing/2014/main" id="{50021548-954E-E7C2-FD14-DC16694B2DE4}"/>
              </a:ext>
            </a:extLst>
          </p:cNvPr>
          <p:cNvSpPr/>
          <p:nvPr/>
        </p:nvSpPr>
        <p:spPr>
          <a:xfrm>
            <a:off x="7785825" y="3642110"/>
            <a:ext cx="4040415" cy="2255426"/>
          </a:xfrm>
          <a:prstGeom prst="rect">
            <a:avLst/>
          </a:prstGeom>
          <a:solidFill>
            <a:srgbClr val="13896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2000" dirty="0">
                <a:solidFill>
                  <a:schemeClr val="bg1"/>
                </a:solidFill>
                <a:effectLst/>
                <a:latin typeface="+mj-lt"/>
              </a:rPr>
              <a:t>In addition to providing the information in the PowerPoint deck, please complete ALL sections of the Impact Report directly in </a:t>
            </a:r>
            <a:r>
              <a:rPr lang="en-US" sz="2000" dirty="0" err="1">
                <a:solidFill>
                  <a:schemeClr val="bg1"/>
                </a:solidFill>
                <a:effectLst/>
                <a:latin typeface="+mj-lt"/>
              </a:rPr>
              <a:t>CyberGrants</a:t>
            </a:r>
            <a:r>
              <a:rPr lang="en-US" sz="2000" dirty="0">
                <a:solidFill>
                  <a:schemeClr val="bg1"/>
                </a:solidFill>
                <a:effectLst/>
                <a:latin typeface="+mj-lt"/>
              </a:rPr>
              <a:t>. This includes demographics. </a:t>
            </a:r>
          </a:p>
        </p:txBody>
      </p:sp>
    </p:spTree>
    <p:extLst>
      <p:ext uri="{BB962C8B-B14F-4D97-AF65-F5344CB8AC3E}">
        <p14:creationId xmlns:p14="http://schemas.microsoft.com/office/powerpoint/2010/main" val="3420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21491" y="126224"/>
            <a:ext cx="11662754" cy="538603"/>
          </a:xfrm>
          <a:prstGeom prst="rect">
            <a:avLst/>
          </a:prstGeom>
          <a:noFill/>
        </p:spPr>
        <p:txBody>
          <a:bodyPr vert="horz" wrap="square" lIns="182875" tIns="182875" rIns="182875" bIns="91439" rtlCol="0" anchor="ctr" anchorCtr="0">
            <a:spAutoFit/>
          </a:bodyPr>
          <a:lstStyle>
            <a:lvl1pPr algn="l" defTabSz="914400" rtl="0" eaLnBrk="1" latinLnBrk="0" hangingPunct="1">
              <a:lnSpc>
                <a:spcPct val="85000"/>
              </a:lnSpc>
              <a:spcBef>
                <a:spcPct val="0"/>
              </a:spcBef>
              <a:buNone/>
              <a:defRPr sz="5400" b="0" kern="1200" spc="-50" baseline="0">
                <a:solidFill>
                  <a:schemeClr val="tx1">
                    <a:lumMod val="85000"/>
                    <a:lumOff val="15000"/>
                  </a:schemeClr>
                </a:solidFill>
                <a:latin typeface="+mj-lt"/>
                <a:ea typeface="+mj-ea"/>
                <a:cs typeface="+mj-cs"/>
              </a:defRPr>
            </a:lvl1pPr>
          </a:lstStyle>
          <a:p>
            <a:pPr defTabSz="914332">
              <a:defRPr/>
            </a:pPr>
            <a:r>
              <a:rPr lang="en-US" sz="2000" b="1"/>
              <a:t>Outcomes summary (this slide must be completed in its entirety) </a:t>
            </a:r>
            <a:r>
              <a:rPr lang="en-US" sz="2000">
                <a:solidFill>
                  <a:srgbClr val="BE2BBB"/>
                </a:solidFill>
              </a:rPr>
              <a:t>Program Title &amp; BMS Grant ID HERE</a:t>
            </a:r>
            <a:endParaRPr lang="en-US" sz="1333" i="1" spc="-51">
              <a:solidFill>
                <a:srgbClr val="595454"/>
              </a:solidFill>
              <a:latin typeface="Trebuchet MS"/>
            </a:endParaRPr>
          </a:p>
        </p:txBody>
      </p:sp>
      <p:sp>
        <p:nvSpPr>
          <p:cNvPr id="12" name="Title 1"/>
          <p:cNvSpPr txBox="1">
            <a:spLocks/>
          </p:cNvSpPr>
          <p:nvPr/>
        </p:nvSpPr>
        <p:spPr>
          <a:xfrm>
            <a:off x="304268" y="3279422"/>
            <a:ext cx="3539183" cy="742524"/>
          </a:xfrm>
          <a:prstGeom prst="rect">
            <a:avLst/>
          </a:prstGeom>
          <a:solidFill>
            <a:schemeClr val="bg1"/>
          </a:solidFill>
        </p:spPr>
        <p:txBody>
          <a:bodyPr vert="horz" lIns="91439" tIns="45719" rIns="91439" bIns="45719" rtlCol="0" anchor="t">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defTabSz="914332">
              <a:defRPr/>
            </a:pPr>
            <a:r>
              <a:rPr lang="en-US" sz="1200" b="1" spc="-51">
                <a:solidFill>
                  <a:srgbClr val="595454"/>
                </a:solidFill>
                <a:latin typeface="Trebuchet MS"/>
              </a:rPr>
              <a:t>Faculty</a:t>
            </a:r>
          </a:p>
          <a:p>
            <a:pPr defTabSz="914332">
              <a:defRPr/>
            </a:pPr>
            <a:r>
              <a:rPr lang="en-US" sz="1200">
                <a:solidFill>
                  <a:schemeClr val="tx1"/>
                </a:solidFill>
              </a:rPr>
              <a:t>Include name, title, and affiliation</a:t>
            </a:r>
            <a:endParaRPr lang="en-US" sz="1200">
              <a:solidFill>
                <a:schemeClr val="tx1"/>
              </a:solidFill>
              <a:latin typeface="+mj-lt"/>
            </a:endParaRPr>
          </a:p>
          <a:p>
            <a:pPr defTabSz="914332">
              <a:defRPr/>
            </a:pPr>
            <a:endParaRPr lang="en-US" sz="1200" b="1" spc="-51">
              <a:solidFill>
                <a:schemeClr val="tx1"/>
              </a:solidFill>
              <a:latin typeface="Trebuchet MS"/>
            </a:endParaRPr>
          </a:p>
          <a:p>
            <a:pPr defTabSz="914332">
              <a:defRPr/>
            </a:pPr>
            <a:r>
              <a:rPr lang="en-US" sz="1200">
                <a:solidFill>
                  <a:schemeClr val="tx1"/>
                </a:solidFill>
              </a:rPr>
              <a:t>Include name, title, and affiliation</a:t>
            </a:r>
            <a:endParaRPr lang="en-US" sz="1200">
              <a:solidFill>
                <a:srgbClr val="595454"/>
              </a:solidFill>
              <a:latin typeface="+mj-lt"/>
            </a:endParaRPr>
          </a:p>
          <a:p>
            <a:pPr defTabSz="914332">
              <a:defRPr/>
            </a:pPr>
            <a:endParaRPr lang="en-US" sz="1200" b="1" spc="-51">
              <a:solidFill>
                <a:srgbClr val="595454"/>
              </a:solidFill>
              <a:latin typeface="Trebuchet MS"/>
            </a:endParaRPr>
          </a:p>
        </p:txBody>
      </p:sp>
      <p:sp>
        <p:nvSpPr>
          <p:cNvPr id="6" name="Slide Number Placeholder 5"/>
          <p:cNvSpPr>
            <a:spLocks noGrp="1"/>
          </p:cNvSpPr>
          <p:nvPr>
            <p:ph type="sldNum" sz="quarter" idx="4"/>
          </p:nvPr>
        </p:nvSpPr>
        <p:spPr>
          <a:xfrm>
            <a:off x="11506200" y="6429375"/>
            <a:ext cx="320040" cy="228600"/>
          </a:xfrm>
          <a:solidFill>
            <a:schemeClr val="bg1"/>
          </a:solidFill>
        </p:spPr>
        <p:txBody>
          <a:bodyPr/>
          <a:lstStyle/>
          <a:p>
            <a:pPr defTabSz="1219140">
              <a:defRPr/>
            </a:pPr>
            <a:r>
              <a:rPr lang="en-US" sz="1067">
                <a:solidFill>
                  <a:srgbClr val="595454"/>
                </a:solidFill>
                <a:latin typeface="Trebuchet MS"/>
              </a:rPr>
              <a:t>1</a:t>
            </a:r>
          </a:p>
        </p:txBody>
      </p:sp>
      <p:sp>
        <p:nvSpPr>
          <p:cNvPr id="16" name="Rectangle 15"/>
          <p:cNvSpPr/>
          <p:nvPr/>
        </p:nvSpPr>
        <p:spPr>
          <a:xfrm>
            <a:off x="7802218" y="765703"/>
            <a:ext cx="3982028" cy="1698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t"/>
          <a:lstStyle/>
          <a:p>
            <a:pPr defTabSz="914332">
              <a:buClr>
                <a:srgbClr val="595454"/>
              </a:buClr>
              <a:buSzPct val="170000"/>
              <a:defRPr/>
            </a:pPr>
            <a:r>
              <a:rPr lang="en-US" sz="1100" b="1" dirty="0">
                <a:solidFill>
                  <a:srgbClr val="595454"/>
                </a:solidFill>
                <a:latin typeface="Trebuchet MS"/>
                <a:cs typeface="Arial"/>
              </a:rPr>
              <a:t>Key summary of gaps (top 2-3)</a:t>
            </a:r>
          </a:p>
          <a:p>
            <a:pPr marL="171450" indent="-171450" defTabSz="914332">
              <a:buClr>
                <a:srgbClr val="595454"/>
              </a:buClr>
              <a:buSzPct val="170000"/>
              <a:buFont typeface="Arial" panose="020B0604020202020204" pitchFamily="34" charset="0"/>
              <a:buChar char="•"/>
              <a:defRPr/>
            </a:pPr>
            <a:endParaRPr lang="en-US" sz="1100" b="1" dirty="0">
              <a:solidFill>
                <a:srgbClr val="595454"/>
              </a:solidFill>
              <a:latin typeface="Trebuchet MS"/>
              <a:cs typeface="Arial"/>
            </a:endParaRPr>
          </a:p>
          <a:p>
            <a:pPr marL="171450" indent="-171450" defTabSz="914332">
              <a:buClr>
                <a:srgbClr val="595454"/>
              </a:buClr>
              <a:buSzPct val="170000"/>
              <a:buFont typeface="Arial" panose="020B0604020202020204" pitchFamily="34" charset="0"/>
              <a:buChar char="•"/>
              <a:defRPr/>
            </a:pPr>
            <a:r>
              <a:rPr lang="en-US" sz="1100" dirty="0">
                <a:solidFill>
                  <a:srgbClr val="595454"/>
                </a:solidFill>
              </a:rPr>
              <a:t>Lorem ipsum dolor sit </a:t>
            </a:r>
            <a:r>
              <a:rPr lang="en-US" sz="1100" dirty="0" err="1">
                <a:solidFill>
                  <a:srgbClr val="595454"/>
                </a:solidFill>
              </a:rPr>
              <a:t>amet</a:t>
            </a:r>
            <a:r>
              <a:rPr lang="en-US" sz="1100" dirty="0">
                <a:solidFill>
                  <a:srgbClr val="595454"/>
                </a:solidFill>
              </a:rPr>
              <a:t>, </a:t>
            </a:r>
            <a:r>
              <a:rPr lang="en-US" sz="1100" dirty="0" err="1">
                <a:solidFill>
                  <a:srgbClr val="595454"/>
                </a:solidFill>
              </a:rPr>
              <a:t>consectetur</a:t>
            </a:r>
            <a:r>
              <a:rPr lang="en-US" sz="1100" dirty="0">
                <a:solidFill>
                  <a:srgbClr val="595454"/>
                </a:solidFill>
              </a:rPr>
              <a:t> </a:t>
            </a:r>
            <a:r>
              <a:rPr lang="en-US" sz="1100" dirty="0" err="1">
                <a:solidFill>
                  <a:srgbClr val="595454"/>
                </a:solidFill>
              </a:rPr>
              <a:t>adipiscing</a:t>
            </a:r>
            <a:r>
              <a:rPr lang="en-US" sz="1100" dirty="0">
                <a:solidFill>
                  <a:srgbClr val="595454"/>
                </a:solidFill>
              </a:rPr>
              <a:t> </a:t>
            </a:r>
            <a:r>
              <a:rPr lang="en-US" sz="1100" dirty="0" err="1">
                <a:solidFill>
                  <a:srgbClr val="595454"/>
                </a:solidFill>
              </a:rPr>
              <a:t>elit</a:t>
            </a:r>
            <a:r>
              <a:rPr lang="en-US" sz="1100" dirty="0">
                <a:solidFill>
                  <a:srgbClr val="595454"/>
                </a:solidFill>
              </a:rPr>
              <a:t>, sed do </a:t>
            </a:r>
            <a:r>
              <a:rPr lang="en-US" sz="1100" dirty="0" err="1">
                <a:solidFill>
                  <a:srgbClr val="595454"/>
                </a:solidFill>
              </a:rPr>
              <a:t>eiusmod</a:t>
            </a:r>
            <a:r>
              <a:rPr lang="en-US" sz="1100" dirty="0">
                <a:solidFill>
                  <a:srgbClr val="595454"/>
                </a:solidFill>
              </a:rPr>
              <a:t> </a:t>
            </a:r>
            <a:r>
              <a:rPr lang="en-US" sz="1100" dirty="0" err="1">
                <a:solidFill>
                  <a:srgbClr val="595454"/>
                </a:solidFill>
              </a:rPr>
              <a:t>tempor</a:t>
            </a:r>
            <a:endParaRPr lang="en-US" sz="1100" dirty="0">
              <a:solidFill>
                <a:srgbClr val="595454"/>
              </a:solidFill>
            </a:endParaRPr>
          </a:p>
          <a:p>
            <a:pPr marL="171450" indent="-171450" defTabSz="914332">
              <a:buClr>
                <a:srgbClr val="595454"/>
              </a:buClr>
              <a:buSzPct val="170000"/>
              <a:buFont typeface="Arial" panose="020B0604020202020204" pitchFamily="34" charset="0"/>
              <a:buChar char="•"/>
              <a:defRPr/>
            </a:pPr>
            <a:r>
              <a:rPr lang="en-US" sz="1100" dirty="0">
                <a:solidFill>
                  <a:srgbClr val="595454"/>
                </a:solidFill>
              </a:rPr>
              <a:t>Ut </a:t>
            </a:r>
            <a:r>
              <a:rPr lang="en-US" sz="1100" dirty="0" err="1">
                <a:solidFill>
                  <a:srgbClr val="595454"/>
                </a:solidFill>
              </a:rPr>
              <a:t>enim</a:t>
            </a:r>
            <a:r>
              <a:rPr lang="en-US" sz="1100" dirty="0">
                <a:solidFill>
                  <a:srgbClr val="595454"/>
                </a:solidFill>
              </a:rPr>
              <a:t> ad minim </a:t>
            </a:r>
            <a:r>
              <a:rPr lang="en-US" sz="1100" dirty="0" err="1">
                <a:solidFill>
                  <a:srgbClr val="595454"/>
                </a:solidFill>
              </a:rPr>
              <a:t>veniam</a:t>
            </a:r>
            <a:r>
              <a:rPr lang="en-US" sz="1100" dirty="0">
                <a:solidFill>
                  <a:srgbClr val="595454"/>
                </a:solidFill>
              </a:rPr>
              <a:t>, </a:t>
            </a:r>
            <a:r>
              <a:rPr lang="en-US" sz="1100" dirty="0" err="1">
                <a:solidFill>
                  <a:srgbClr val="595454"/>
                </a:solidFill>
              </a:rPr>
              <a:t>quis</a:t>
            </a:r>
            <a:r>
              <a:rPr lang="en-US" sz="1100" dirty="0">
                <a:solidFill>
                  <a:srgbClr val="595454"/>
                </a:solidFill>
              </a:rPr>
              <a:t> </a:t>
            </a:r>
            <a:r>
              <a:rPr lang="en-US" sz="1100" dirty="0" err="1">
                <a:solidFill>
                  <a:srgbClr val="595454"/>
                </a:solidFill>
              </a:rPr>
              <a:t>nostrud</a:t>
            </a:r>
            <a:r>
              <a:rPr lang="en-US" sz="1100" dirty="0">
                <a:solidFill>
                  <a:srgbClr val="595454"/>
                </a:solidFill>
              </a:rPr>
              <a:t> exercitation </a:t>
            </a:r>
            <a:r>
              <a:rPr lang="en-US" sz="1100" dirty="0" err="1">
                <a:solidFill>
                  <a:srgbClr val="595454"/>
                </a:solidFill>
              </a:rPr>
              <a:t>ullamco</a:t>
            </a:r>
            <a:r>
              <a:rPr lang="en-US" sz="1100" dirty="0">
                <a:solidFill>
                  <a:srgbClr val="595454"/>
                </a:solidFill>
              </a:rPr>
              <a:t> </a:t>
            </a:r>
            <a:r>
              <a:rPr lang="en-US" sz="1100" dirty="0" err="1">
                <a:solidFill>
                  <a:srgbClr val="595454"/>
                </a:solidFill>
              </a:rPr>
              <a:t>laboris</a:t>
            </a:r>
            <a:r>
              <a:rPr lang="en-US" sz="1100" dirty="0">
                <a:solidFill>
                  <a:srgbClr val="595454"/>
                </a:solidFill>
              </a:rPr>
              <a:t> nisi </a:t>
            </a:r>
            <a:r>
              <a:rPr lang="en-US" sz="1100" dirty="0" err="1">
                <a:solidFill>
                  <a:srgbClr val="595454"/>
                </a:solidFill>
              </a:rPr>
              <a:t>ut</a:t>
            </a:r>
            <a:r>
              <a:rPr lang="en-US" sz="1100" dirty="0">
                <a:solidFill>
                  <a:srgbClr val="595454"/>
                </a:solidFill>
              </a:rPr>
              <a:t> </a:t>
            </a:r>
            <a:r>
              <a:rPr lang="en-US" sz="1100" dirty="0" err="1">
                <a:solidFill>
                  <a:srgbClr val="595454"/>
                </a:solidFill>
              </a:rPr>
              <a:t>aliquip</a:t>
            </a:r>
            <a:r>
              <a:rPr lang="en-US" sz="1100" dirty="0">
                <a:solidFill>
                  <a:srgbClr val="595454"/>
                </a:solidFill>
              </a:rPr>
              <a:t> ex </a:t>
            </a:r>
            <a:r>
              <a:rPr lang="en-US" sz="1100" dirty="0" err="1">
                <a:solidFill>
                  <a:srgbClr val="595454"/>
                </a:solidFill>
              </a:rPr>
              <a:t>ea</a:t>
            </a:r>
            <a:r>
              <a:rPr lang="en-US" sz="1100" dirty="0">
                <a:solidFill>
                  <a:srgbClr val="595454"/>
                </a:solidFill>
              </a:rPr>
              <a:t> </a:t>
            </a:r>
            <a:r>
              <a:rPr lang="en-US" sz="1100" dirty="0" err="1">
                <a:solidFill>
                  <a:srgbClr val="595454"/>
                </a:solidFill>
              </a:rPr>
              <a:t>commodo</a:t>
            </a:r>
            <a:r>
              <a:rPr lang="en-US" sz="1100" dirty="0">
                <a:solidFill>
                  <a:srgbClr val="595454"/>
                </a:solidFill>
              </a:rPr>
              <a:t> </a:t>
            </a:r>
            <a:r>
              <a:rPr lang="en-US" sz="1100" dirty="0" err="1">
                <a:solidFill>
                  <a:srgbClr val="595454"/>
                </a:solidFill>
              </a:rPr>
              <a:t>consequat</a:t>
            </a:r>
            <a:r>
              <a:rPr lang="en-US" sz="1100" dirty="0">
                <a:solidFill>
                  <a:srgbClr val="595454"/>
                </a:solidFill>
              </a:rPr>
              <a:t>. </a:t>
            </a:r>
          </a:p>
          <a:p>
            <a:pPr marL="171450" indent="-171450" defTabSz="914332">
              <a:buClr>
                <a:srgbClr val="595454"/>
              </a:buClr>
              <a:buSzPct val="170000"/>
              <a:buFont typeface="Arial" panose="020B0604020202020204" pitchFamily="34" charset="0"/>
              <a:buChar char="•"/>
              <a:defRPr/>
            </a:pPr>
            <a:r>
              <a:rPr lang="en-US" sz="1100" dirty="0">
                <a:solidFill>
                  <a:srgbClr val="595454"/>
                </a:solidFill>
              </a:rPr>
              <a:t>Lorem ipsum dolor sit </a:t>
            </a:r>
            <a:r>
              <a:rPr lang="en-US" sz="1100" dirty="0" err="1">
                <a:solidFill>
                  <a:srgbClr val="595454"/>
                </a:solidFill>
              </a:rPr>
              <a:t>amet</a:t>
            </a:r>
            <a:r>
              <a:rPr lang="en-US" sz="1100" dirty="0">
                <a:solidFill>
                  <a:srgbClr val="595454"/>
                </a:solidFill>
              </a:rPr>
              <a:t>, </a:t>
            </a:r>
            <a:r>
              <a:rPr lang="en-US" sz="1100" dirty="0" err="1">
                <a:solidFill>
                  <a:srgbClr val="595454"/>
                </a:solidFill>
              </a:rPr>
              <a:t>consectetur</a:t>
            </a:r>
            <a:r>
              <a:rPr lang="en-US" sz="1100" dirty="0">
                <a:solidFill>
                  <a:srgbClr val="595454"/>
                </a:solidFill>
              </a:rPr>
              <a:t> </a:t>
            </a:r>
            <a:r>
              <a:rPr lang="en-US" sz="1100" dirty="0" err="1">
                <a:solidFill>
                  <a:srgbClr val="595454"/>
                </a:solidFill>
              </a:rPr>
              <a:t>adipiscing</a:t>
            </a:r>
            <a:r>
              <a:rPr lang="en-US" sz="1100" dirty="0">
                <a:solidFill>
                  <a:srgbClr val="595454"/>
                </a:solidFill>
              </a:rPr>
              <a:t> </a:t>
            </a:r>
            <a:r>
              <a:rPr lang="en-US" sz="1100" dirty="0" err="1">
                <a:solidFill>
                  <a:srgbClr val="595454"/>
                </a:solidFill>
              </a:rPr>
              <a:t>elit</a:t>
            </a:r>
            <a:r>
              <a:rPr lang="en-US" sz="1100" dirty="0">
                <a:solidFill>
                  <a:srgbClr val="595454"/>
                </a:solidFill>
              </a:rPr>
              <a:t>, sed do </a:t>
            </a:r>
            <a:r>
              <a:rPr lang="en-US" sz="1100" dirty="0" err="1">
                <a:solidFill>
                  <a:srgbClr val="595454"/>
                </a:solidFill>
              </a:rPr>
              <a:t>eiusmod</a:t>
            </a:r>
            <a:r>
              <a:rPr lang="en-US" sz="1100" dirty="0">
                <a:solidFill>
                  <a:srgbClr val="595454"/>
                </a:solidFill>
              </a:rPr>
              <a:t> </a:t>
            </a:r>
            <a:r>
              <a:rPr lang="en-US" sz="1100" dirty="0" err="1">
                <a:solidFill>
                  <a:srgbClr val="595454"/>
                </a:solidFill>
              </a:rPr>
              <a:t>tempor</a:t>
            </a:r>
            <a:endParaRPr lang="en-US" sz="1100" dirty="0">
              <a:solidFill>
                <a:srgbClr val="595454"/>
              </a:solidFill>
            </a:endParaRPr>
          </a:p>
          <a:p>
            <a:pPr defTabSz="914332">
              <a:buClr>
                <a:srgbClr val="595454"/>
              </a:buClr>
              <a:buSzPct val="170000"/>
              <a:defRPr/>
            </a:pPr>
            <a:endParaRPr lang="en-US" sz="1100" dirty="0">
              <a:solidFill>
                <a:srgbClr val="595454"/>
              </a:solidFill>
            </a:endParaRPr>
          </a:p>
          <a:p>
            <a:pPr marL="171450" indent="-171450" defTabSz="914332">
              <a:buClr>
                <a:srgbClr val="595454"/>
              </a:buClr>
              <a:buSzPct val="170000"/>
              <a:buFont typeface="Arial" panose="020B0604020202020204" pitchFamily="34" charset="0"/>
              <a:buChar char="•"/>
              <a:defRPr/>
            </a:pPr>
            <a:endParaRPr lang="en-US" sz="1100" dirty="0">
              <a:solidFill>
                <a:srgbClr val="595454"/>
              </a:solidFill>
            </a:endParaRPr>
          </a:p>
          <a:p>
            <a:pPr marL="171450" indent="-171450" defTabSz="914332">
              <a:buClr>
                <a:srgbClr val="595454"/>
              </a:buClr>
              <a:buSzPct val="170000"/>
              <a:buFont typeface="Arial" panose="020B0604020202020204" pitchFamily="34" charset="0"/>
              <a:buChar char="•"/>
              <a:defRPr/>
            </a:pPr>
            <a:endParaRPr lang="en-US" sz="1100" dirty="0">
              <a:solidFill>
                <a:srgbClr val="595454"/>
              </a:solidFill>
            </a:endParaRPr>
          </a:p>
          <a:p>
            <a:pPr marL="171450" indent="-171450" defTabSz="914332">
              <a:buClr>
                <a:srgbClr val="595454"/>
              </a:buClr>
              <a:buSzPct val="170000"/>
              <a:buFont typeface="Arial" panose="020B0604020202020204" pitchFamily="34" charset="0"/>
              <a:buChar char="•"/>
              <a:defRPr/>
            </a:pPr>
            <a:endParaRPr lang="en-US" sz="1100" b="1" dirty="0">
              <a:solidFill>
                <a:srgbClr val="595454"/>
              </a:solidFill>
              <a:latin typeface="Trebuchet MS"/>
              <a:cs typeface="Arial"/>
            </a:endParaRPr>
          </a:p>
        </p:txBody>
      </p:sp>
      <p:sp>
        <p:nvSpPr>
          <p:cNvPr id="18" name="Rectangle 17"/>
          <p:cNvSpPr/>
          <p:nvPr/>
        </p:nvSpPr>
        <p:spPr>
          <a:xfrm>
            <a:off x="121491" y="1044509"/>
            <a:ext cx="1676400" cy="1419637"/>
          </a:xfrm>
          <a:prstGeom prst="rect">
            <a:avLst/>
          </a:prstGeom>
          <a:solidFill>
            <a:schemeClr val="bg1"/>
          </a:solidFill>
        </p:spPr>
        <p:txBody>
          <a:bodyPr wrap="square" lIns="91424" tIns="45711" rIns="91424" bIns="45711">
            <a:noAutofit/>
          </a:bodyPr>
          <a:lstStyle/>
          <a:p>
            <a:pPr defTabSz="914192">
              <a:spcAft>
                <a:spcPts val="600"/>
              </a:spcAft>
              <a:buClr>
                <a:srgbClr val="FFFFFF">
                  <a:lumMod val="50000"/>
                </a:srgbClr>
              </a:buClr>
              <a:buSzPct val="150000"/>
              <a:defRPr/>
            </a:pPr>
            <a:endParaRPr lang="en-US" sz="1067" b="1">
              <a:solidFill>
                <a:srgbClr val="595454"/>
              </a:solidFill>
              <a:latin typeface="Century Gothic"/>
            </a:endParaRPr>
          </a:p>
        </p:txBody>
      </p:sp>
      <p:sp>
        <p:nvSpPr>
          <p:cNvPr id="21" name="Rectangle 20"/>
          <p:cNvSpPr/>
          <p:nvPr/>
        </p:nvSpPr>
        <p:spPr>
          <a:xfrm>
            <a:off x="327892" y="4163163"/>
            <a:ext cx="3457575" cy="2120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t"/>
          <a:lstStyle/>
          <a:p>
            <a:pPr algn="just" defTabSz="914214">
              <a:spcAft>
                <a:spcPts val="800"/>
              </a:spcAft>
              <a:buClr>
                <a:srgbClr val="33D6F1"/>
              </a:buClr>
              <a:buSzPct val="170000"/>
              <a:defRPr/>
            </a:pPr>
            <a:r>
              <a:rPr lang="en-US" sz="1200" b="1">
                <a:solidFill>
                  <a:srgbClr val="595454"/>
                </a:solidFill>
                <a:latin typeface="Trebuchet MS"/>
              </a:rPr>
              <a:t>Learning Objectives</a:t>
            </a:r>
          </a:p>
          <a:p>
            <a:pPr marL="171442" indent="-171442" defTabSz="914214">
              <a:spcAft>
                <a:spcPts val="300"/>
              </a:spcAft>
              <a:buClr>
                <a:srgbClr val="595454"/>
              </a:buClr>
              <a:buSzPct val="170000"/>
              <a:buFont typeface="Arial" panose="020B0604020202020204" pitchFamily="34" charset="0"/>
              <a:buChar char="•"/>
              <a:defRPr/>
            </a:pPr>
            <a:r>
              <a:rPr lang="en-US" sz="1200">
                <a:solidFill>
                  <a:srgbClr val="595454"/>
                </a:solidFill>
              </a:rPr>
              <a:t>Lorem ipsum dolor sit </a:t>
            </a:r>
            <a:r>
              <a:rPr lang="en-US" sz="1200" err="1">
                <a:solidFill>
                  <a:srgbClr val="595454"/>
                </a:solidFill>
              </a:rPr>
              <a:t>amet</a:t>
            </a:r>
            <a:r>
              <a:rPr lang="en-US" sz="1200">
                <a:solidFill>
                  <a:srgbClr val="595454"/>
                </a:solidFill>
              </a:rPr>
              <a:t>, </a:t>
            </a:r>
            <a:r>
              <a:rPr lang="en-US" sz="1200" err="1">
                <a:solidFill>
                  <a:srgbClr val="595454"/>
                </a:solidFill>
              </a:rPr>
              <a:t>consectetur</a:t>
            </a:r>
            <a:r>
              <a:rPr lang="en-US" sz="1200">
                <a:solidFill>
                  <a:srgbClr val="595454"/>
                </a:solidFill>
              </a:rPr>
              <a:t> </a:t>
            </a:r>
            <a:r>
              <a:rPr lang="en-US" sz="1200" err="1">
                <a:solidFill>
                  <a:srgbClr val="595454"/>
                </a:solidFill>
              </a:rPr>
              <a:t>adipiscing</a:t>
            </a:r>
            <a:r>
              <a:rPr lang="en-US" sz="1200">
                <a:solidFill>
                  <a:srgbClr val="595454"/>
                </a:solidFill>
              </a:rPr>
              <a:t> </a:t>
            </a:r>
            <a:r>
              <a:rPr lang="en-US" sz="1200" err="1">
                <a:solidFill>
                  <a:srgbClr val="595454"/>
                </a:solidFill>
              </a:rPr>
              <a:t>elit</a:t>
            </a:r>
            <a:r>
              <a:rPr lang="en-US" sz="1200">
                <a:solidFill>
                  <a:srgbClr val="595454"/>
                </a:solidFill>
              </a:rPr>
              <a:t>, sed do </a:t>
            </a:r>
            <a:r>
              <a:rPr lang="en-US" sz="1200" err="1">
                <a:solidFill>
                  <a:srgbClr val="595454"/>
                </a:solidFill>
              </a:rPr>
              <a:t>eiusmod</a:t>
            </a:r>
            <a:r>
              <a:rPr lang="en-US" sz="1200">
                <a:solidFill>
                  <a:srgbClr val="595454"/>
                </a:solidFill>
              </a:rPr>
              <a:t> </a:t>
            </a:r>
            <a:r>
              <a:rPr lang="en-US" sz="1200" err="1">
                <a:solidFill>
                  <a:srgbClr val="595454"/>
                </a:solidFill>
              </a:rPr>
              <a:t>tempor</a:t>
            </a:r>
            <a:r>
              <a:rPr lang="en-US" sz="1200">
                <a:solidFill>
                  <a:srgbClr val="595454"/>
                </a:solidFill>
              </a:rPr>
              <a:t> </a:t>
            </a:r>
            <a:r>
              <a:rPr lang="en-US" sz="1200" err="1">
                <a:solidFill>
                  <a:srgbClr val="595454"/>
                </a:solidFill>
              </a:rPr>
              <a:t>incididunt</a:t>
            </a:r>
            <a:r>
              <a:rPr lang="en-US" sz="1200">
                <a:solidFill>
                  <a:srgbClr val="595454"/>
                </a:solidFill>
              </a:rPr>
              <a:t> </a:t>
            </a:r>
            <a:r>
              <a:rPr lang="en-US" sz="1200" err="1">
                <a:solidFill>
                  <a:srgbClr val="595454"/>
                </a:solidFill>
              </a:rPr>
              <a:t>ut</a:t>
            </a:r>
            <a:r>
              <a:rPr lang="en-US" sz="1200">
                <a:solidFill>
                  <a:srgbClr val="595454"/>
                </a:solidFill>
              </a:rPr>
              <a:t> labore et dolore magna </a:t>
            </a:r>
            <a:r>
              <a:rPr lang="en-US" sz="1200" err="1">
                <a:solidFill>
                  <a:srgbClr val="595454"/>
                </a:solidFill>
              </a:rPr>
              <a:t>aliqua</a:t>
            </a:r>
            <a:r>
              <a:rPr lang="en-US" sz="1200">
                <a:solidFill>
                  <a:srgbClr val="595454"/>
                </a:solidFill>
              </a:rPr>
              <a:t>. </a:t>
            </a:r>
          </a:p>
          <a:p>
            <a:pPr marL="171442" indent="-171442" defTabSz="914214">
              <a:spcAft>
                <a:spcPts val="300"/>
              </a:spcAft>
              <a:buClr>
                <a:srgbClr val="595454"/>
              </a:buClr>
              <a:buSzPct val="170000"/>
              <a:buFont typeface="Arial" panose="020B0604020202020204" pitchFamily="34" charset="0"/>
              <a:buChar char="•"/>
              <a:defRPr/>
            </a:pPr>
            <a:r>
              <a:rPr lang="en-US" sz="1200">
                <a:solidFill>
                  <a:srgbClr val="595454"/>
                </a:solidFill>
              </a:rPr>
              <a:t>Ut </a:t>
            </a:r>
            <a:r>
              <a:rPr lang="en-US" sz="1200" err="1">
                <a:solidFill>
                  <a:srgbClr val="595454"/>
                </a:solidFill>
              </a:rPr>
              <a:t>enim</a:t>
            </a:r>
            <a:r>
              <a:rPr lang="en-US" sz="1200">
                <a:solidFill>
                  <a:srgbClr val="595454"/>
                </a:solidFill>
              </a:rPr>
              <a:t> ad minim </a:t>
            </a:r>
            <a:r>
              <a:rPr lang="en-US" sz="1200" err="1">
                <a:solidFill>
                  <a:srgbClr val="595454"/>
                </a:solidFill>
              </a:rPr>
              <a:t>veniam</a:t>
            </a:r>
            <a:r>
              <a:rPr lang="en-US" sz="1200">
                <a:solidFill>
                  <a:srgbClr val="595454"/>
                </a:solidFill>
              </a:rPr>
              <a:t>, </a:t>
            </a:r>
            <a:r>
              <a:rPr lang="en-US" sz="1200" err="1">
                <a:solidFill>
                  <a:srgbClr val="595454"/>
                </a:solidFill>
              </a:rPr>
              <a:t>quis</a:t>
            </a:r>
            <a:r>
              <a:rPr lang="en-US" sz="1200">
                <a:solidFill>
                  <a:srgbClr val="595454"/>
                </a:solidFill>
              </a:rPr>
              <a:t> </a:t>
            </a:r>
            <a:r>
              <a:rPr lang="en-US" sz="1200" err="1">
                <a:solidFill>
                  <a:srgbClr val="595454"/>
                </a:solidFill>
              </a:rPr>
              <a:t>nostrud</a:t>
            </a:r>
            <a:r>
              <a:rPr lang="en-US" sz="1200">
                <a:solidFill>
                  <a:srgbClr val="595454"/>
                </a:solidFill>
              </a:rPr>
              <a:t> exercitation </a:t>
            </a:r>
            <a:r>
              <a:rPr lang="en-US" sz="1200" err="1">
                <a:solidFill>
                  <a:srgbClr val="595454"/>
                </a:solidFill>
              </a:rPr>
              <a:t>ullamco</a:t>
            </a:r>
            <a:r>
              <a:rPr lang="en-US" sz="1200">
                <a:solidFill>
                  <a:srgbClr val="595454"/>
                </a:solidFill>
              </a:rPr>
              <a:t> </a:t>
            </a:r>
            <a:r>
              <a:rPr lang="en-US" sz="1200" err="1">
                <a:solidFill>
                  <a:srgbClr val="595454"/>
                </a:solidFill>
              </a:rPr>
              <a:t>laboris</a:t>
            </a:r>
            <a:r>
              <a:rPr lang="en-US" sz="1200">
                <a:solidFill>
                  <a:srgbClr val="595454"/>
                </a:solidFill>
              </a:rPr>
              <a:t> nisi </a:t>
            </a:r>
            <a:r>
              <a:rPr lang="en-US" sz="1200" err="1">
                <a:solidFill>
                  <a:srgbClr val="595454"/>
                </a:solidFill>
              </a:rPr>
              <a:t>ut</a:t>
            </a:r>
            <a:r>
              <a:rPr lang="en-US" sz="1200">
                <a:solidFill>
                  <a:srgbClr val="595454"/>
                </a:solidFill>
              </a:rPr>
              <a:t> </a:t>
            </a:r>
            <a:r>
              <a:rPr lang="en-US" sz="1200" err="1">
                <a:solidFill>
                  <a:srgbClr val="595454"/>
                </a:solidFill>
              </a:rPr>
              <a:t>aliquip</a:t>
            </a:r>
            <a:r>
              <a:rPr lang="en-US" sz="1200">
                <a:solidFill>
                  <a:srgbClr val="595454"/>
                </a:solidFill>
              </a:rPr>
              <a:t> ex </a:t>
            </a:r>
            <a:r>
              <a:rPr lang="en-US" sz="1200" err="1">
                <a:solidFill>
                  <a:srgbClr val="595454"/>
                </a:solidFill>
              </a:rPr>
              <a:t>ea</a:t>
            </a:r>
            <a:r>
              <a:rPr lang="en-US" sz="1200">
                <a:solidFill>
                  <a:srgbClr val="595454"/>
                </a:solidFill>
              </a:rPr>
              <a:t> </a:t>
            </a:r>
            <a:r>
              <a:rPr lang="en-US" sz="1200" err="1">
                <a:solidFill>
                  <a:srgbClr val="595454"/>
                </a:solidFill>
              </a:rPr>
              <a:t>commodo</a:t>
            </a:r>
            <a:r>
              <a:rPr lang="en-US" sz="1200">
                <a:solidFill>
                  <a:srgbClr val="595454"/>
                </a:solidFill>
              </a:rPr>
              <a:t> </a:t>
            </a:r>
            <a:r>
              <a:rPr lang="en-US" sz="1200" err="1">
                <a:solidFill>
                  <a:srgbClr val="595454"/>
                </a:solidFill>
              </a:rPr>
              <a:t>consequat</a:t>
            </a:r>
            <a:r>
              <a:rPr lang="en-US" sz="1200">
                <a:solidFill>
                  <a:srgbClr val="595454"/>
                </a:solidFill>
              </a:rPr>
              <a:t>. </a:t>
            </a:r>
          </a:p>
          <a:p>
            <a:pPr marL="171442" indent="-171442" defTabSz="914214">
              <a:spcAft>
                <a:spcPts val="300"/>
              </a:spcAft>
              <a:buClr>
                <a:srgbClr val="595454"/>
              </a:buClr>
              <a:buSzPct val="170000"/>
              <a:buFont typeface="Arial" panose="020B0604020202020204" pitchFamily="34" charset="0"/>
              <a:buChar char="•"/>
              <a:defRPr/>
            </a:pPr>
            <a:r>
              <a:rPr lang="en-US" sz="1200">
                <a:solidFill>
                  <a:srgbClr val="595454"/>
                </a:solidFill>
              </a:rPr>
              <a:t>Duis </a:t>
            </a:r>
            <a:r>
              <a:rPr lang="en-US" sz="1200" err="1">
                <a:solidFill>
                  <a:srgbClr val="595454"/>
                </a:solidFill>
              </a:rPr>
              <a:t>aute</a:t>
            </a:r>
            <a:r>
              <a:rPr lang="en-US" sz="1200">
                <a:solidFill>
                  <a:srgbClr val="595454"/>
                </a:solidFill>
              </a:rPr>
              <a:t> </a:t>
            </a:r>
            <a:r>
              <a:rPr lang="en-US" sz="1200" err="1">
                <a:solidFill>
                  <a:srgbClr val="595454"/>
                </a:solidFill>
              </a:rPr>
              <a:t>irure</a:t>
            </a:r>
            <a:r>
              <a:rPr lang="en-US" sz="1200">
                <a:solidFill>
                  <a:srgbClr val="595454"/>
                </a:solidFill>
              </a:rPr>
              <a:t> dolor in </a:t>
            </a:r>
            <a:r>
              <a:rPr lang="en-US" sz="1200" err="1">
                <a:solidFill>
                  <a:srgbClr val="595454"/>
                </a:solidFill>
              </a:rPr>
              <a:t>reprehenderit</a:t>
            </a:r>
            <a:r>
              <a:rPr lang="en-US" sz="1200">
                <a:solidFill>
                  <a:srgbClr val="595454"/>
                </a:solidFill>
              </a:rPr>
              <a:t> in </a:t>
            </a:r>
            <a:r>
              <a:rPr lang="en-US" sz="1200" err="1">
                <a:solidFill>
                  <a:srgbClr val="595454"/>
                </a:solidFill>
              </a:rPr>
              <a:t>voluptate</a:t>
            </a:r>
            <a:r>
              <a:rPr lang="en-US" sz="1200">
                <a:solidFill>
                  <a:srgbClr val="595454"/>
                </a:solidFill>
              </a:rPr>
              <a:t> </a:t>
            </a:r>
            <a:r>
              <a:rPr lang="en-US" sz="1200" err="1">
                <a:solidFill>
                  <a:srgbClr val="595454"/>
                </a:solidFill>
              </a:rPr>
              <a:t>velit</a:t>
            </a:r>
            <a:r>
              <a:rPr lang="en-US" sz="1200">
                <a:solidFill>
                  <a:srgbClr val="595454"/>
                </a:solidFill>
              </a:rPr>
              <a:t> </a:t>
            </a:r>
            <a:r>
              <a:rPr lang="en-US" sz="1200" err="1">
                <a:solidFill>
                  <a:srgbClr val="595454"/>
                </a:solidFill>
              </a:rPr>
              <a:t>esse</a:t>
            </a:r>
            <a:r>
              <a:rPr lang="en-US" sz="1200">
                <a:solidFill>
                  <a:srgbClr val="595454"/>
                </a:solidFill>
              </a:rPr>
              <a:t> </a:t>
            </a:r>
            <a:r>
              <a:rPr lang="en-US" sz="1200" err="1">
                <a:solidFill>
                  <a:srgbClr val="595454"/>
                </a:solidFill>
              </a:rPr>
              <a:t>cillum</a:t>
            </a:r>
            <a:r>
              <a:rPr lang="en-US" sz="1200">
                <a:solidFill>
                  <a:srgbClr val="595454"/>
                </a:solidFill>
              </a:rPr>
              <a:t> dolore </a:t>
            </a:r>
            <a:r>
              <a:rPr lang="en-US" sz="1200" err="1">
                <a:solidFill>
                  <a:srgbClr val="595454"/>
                </a:solidFill>
              </a:rPr>
              <a:t>eu</a:t>
            </a:r>
            <a:r>
              <a:rPr lang="en-US" sz="1200">
                <a:solidFill>
                  <a:srgbClr val="595454"/>
                </a:solidFill>
              </a:rPr>
              <a:t> </a:t>
            </a:r>
            <a:r>
              <a:rPr lang="en-US" sz="1200" err="1">
                <a:solidFill>
                  <a:srgbClr val="595454"/>
                </a:solidFill>
              </a:rPr>
              <a:t>fugiat</a:t>
            </a:r>
            <a:r>
              <a:rPr lang="en-US" sz="1200">
                <a:solidFill>
                  <a:srgbClr val="595454"/>
                </a:solidFill>
              </a:rPr>
              <a:t> </a:t>
            </a:r>
            <a:r>
              <a:rPr lang="en-US" sz="1200" err="1">
                <a:solidFill>
                  <a:srgbClr val="595454"/>
                </a:solidFill>
              </a:rPr>
              <a:t>nulla</a:t>
            </a:r>
            <a:r>
              <a:rPr lang="en-US" sz="1200">
                <a:solidFill>
                  <a:srgbClr val="595454"/>
                </a:solidFill>
              </a:rPr>
              <a:t> </a:t>
            </a:r>
            <a:r>
              <a:rPr lang="en-US" sz="1200" err="1">
                <a:solidFill>
                  <a:srgbClr val="595454"/>
                </a:solidFill>
              </a:rPr>
              <a:t>pariatur</a:t>
            </a:r>
            <a:r>
              <a:rPr lang="en-US" sz="1200">
                <a:solidFill>
                  <a:srgbClr val="595454"/>
                </a:solidFill>
              </a:rPr>
              <a:t>. </a:t>
            </a:r>
          </a:p>
        </p:txBody>
      </p:sp>
      <p:sp>
        <p:nvSpPr>
          <p:cNvPr id="22" name="TextBox 21"/>
          <p:cNvSpPr txBox="1"/>
          <p:nvPr/>
        </p:nvSpPr>
        <p:spPr>
          <a:xfrm>
            <a:off x="3785467" y="683899"/>
            <a:ext cx="3338670" cy="446274"/>
          </a:xfrm>
          <a:prstGeom prst="rect">
            <a:avLst/>
          </a:prstGeom>
          <a:solidFill>
            <a:schemeClr val="bg1"/>
          </a:solidFill>
          <a:ln w="6350">
            <a:solidFill>
              <a:schemeClr val="bg1"/>
            </a:solidFill>
          </a:ln>
          <a:effectLst/>
        </p:spPr>
        <p:txBody>
          <a:bodyPr wrap="square" lIns="91439" tIns="45719" rIns="91439" bIns="45719" rtlCol="0" anchor="t">
            <a:spAutoFit/>
          </a:bodyPr>
          <a:lstStyle/>
          <a:p>
            <a:pPr algn="ctr" defTabSz="914332">
              <a:defRPr/>
            </a:pPr>
            <a:r>
              <a:rPr lang="en-US" sz="1200" b="1">
                <a:solidFill>
                  <a:srgbClr val="595454"/>
                </a:solidFill>
                <a:latin typeface="Trebuchet MS"/>
                <a:cs typeface="Arial"/>
              </a:rPr>
              <a:t>LEARNER PARTICIPATION</a:t>
            </a:r>
          </a:p>
          <a:p>
            <a:pPr algn="ctr" defTabSz="914332">
              <a:defRPr/>
            </a:pPr>
            <a:r>
              <a:rPr lang="en-US" sz="1050">
                <a:solidFill>
                  <a:srgbClr val="595454"/>
                </a:solidFill>
                <a:latin typeface="Trebuchet MS"/>
                <a:cs typeface="Arial"/>
              </a:rPr>
              <a:t>(</a:t>
            </a:r>
            <a:r>
              <a:rPr lang="en-US" sz="1050" b="1">
                <a:solidFill>
                  <a:srgbClr val="595454"/>
                </a:solidFill>
                <a:latin typeface="Trebuchet MS"/>
                <a:cs typeface="Arial"/>
              </a:rPr>
              <a:t>Define Other in Notes Section</a:t>
            </a:r>
            <a:r>
              <a:rPr lang="en-US" sz="1050">
                <a:solidFill>
                  <a:srgbClr val="595454"/>
                </a:solidFill>
                <a:latin typeface="Trebuchet MS"/>
                <a:cs typeface="Arial"/>
              </a:rPr>
              <a:t>)</a:t>
            </a:r>
          </a:p>
        </p:txBody>
      </p:sp>
      <p:graphicFrame>
        <p:nvGraphicFramePr>
          <p:cNvPr id="23" name="Table 22"/>
          <p:cNvGraphicFramePr>
            <a:graphicFrameLocks noGrp="1"/>
          </p:cNvGraphicFramePr>
          <p:nvPr/>
        </p:nvGraphicFramePr>
        <p:xfrm>
          <a:off x="3843451" y="1097253"/>
          <a:ext cx="3222702" cy="761695"/>
        </p:xfrm>
        <a:graphic>
          <a:graphicData uri="http://schemas.openxmlformats.org/drawingml/2006/table">
            <a:tbl>
              <a:tblPr firstRow="1" firstCol="1" bandRow="1">
                <a:tableStyleId>{7DF18680-E054-41AD-8BC1-D1AEF772440D}</a:tableStyleId>
              </a:tblPr>
              <a:tblGrid>
                <a:gridCol w="703991">
                  <a:extLst>
                    <a:ext uri="{9D8B030D-6E8A-4147-A177-3AD203B41FA5}">
                      <a16:colId xmlns:a16="http://schemas.microsoft.com/office/drawing/2014/main" val="20000"/>
                    </a:ext>
                  </a:extLst>
                </a:gridCol>
                <a:gridCol w="675444">
                  <a:extLst>
                    <a:ext uri="{9D8B030D-6E8A-4147-A177-3AD203B41FA5}">
                      <a16:colId xmlns:a16="http://schemas.microsoft.com/office/drawing/2014/main" val="20001"/>
                    </a:ext>
                  </a:extLst>
                </a:gridCol>
                <a:gridCol w="661829">
                  <a:extLst>
                    <a:ext uri="{9D8B030D-6E8A-4147-A177-3AD203B41FA5}">
                      <a16:colId xmlns:a16="http://schemas.microsoft.com/office/drawing/2014/main" val="20002"/>
                    </a:ext>
                  </a:extLst>
                </a:gridCol>
                <a:gridCol w="622872">
                  <a:extLst>
                    <a:ext uri="{9D8B030D-6E8A-4147-A177-3AD203B41FA5}">
                      <a16:colId xmlns:a16="http://schemas.microsoft.com/office/drawing/2014/main" val="20003"/>
                    </a:ext>
                  </a:extLst>
                </a:gridCol>
                <a:gridCol w="558566">
                  <a:extLst>
                    <a:ext uri="{9D8B030D-6E8A-4147-A177-3AD203B41FA5}">
                      <a16:colId xmlns:a16="http://schemas.microsoft.com/office/drawing/2014/main" val="1530120671"/>
                    </a:ext>
                  </a:extLst>
                </a:gridCol>
              </a:tblGrid>
              <a:tr h="256322">
                <a:tc gridSpan="5">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a:solidFill>
                            <a:srgbClr val="595454"/>
                          </a:solidFill>
                          <a:effectLst/>
                          <a:latin typeface="+mn-lt"/>
                        </a:rPr>
                        <a:t>Total Actual Unique Leaners </a:t>
                      </a:r>
                    </a:p>
                  </a:txBody>
                  <a:tcPr marL="2453" marR="2453" marT="24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7E7"/>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1" i="0" u="none" strike="noStrike">
                        <a:solidFill>
                          <a:srgbClr val="595454"/>
                        </a:solidFill>
                        <a:effectLst/>
                        <a:latin typeface="+mn-lt"/>
                      </a:endParaRPr>
                    </a:p>
                  </a:txBody>
                  <a:tcPr marL="2453" marR="2453" marT="2453" marB="0" anchor="ctr">
                    <a:solidFill>
                      <a:schemeClr val="bg1"/>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1" i="0" u="none" strike="noStrike">
                        <a:solidFill>
                          <a:srgbClr val="595454"/>
                        </a:solidFill>
                        <a:effectLst/>
                        <a:latin typeface="+mn-lt"/>
                      </a:endParaRPr>
                    </a:p>
                  </a:txBody>
                  <a:tcPr marL="5443" marR="5443" marT="5443" marB="0" anchor="ctr">
                    <a:solidFill>
                      <a:schemeClr val="bg1"/>
                    </a:solidFill>
                  </a:tcPr>
                </a:tc>
                <a:tc hMerge="1">
                  <a:txBody>
                    <a:bodyPr/>
                    <a:lstStyle/>
                    <a:p>
                      <a:pPr algn="ctr" fontAlgn="b"/>
                      <a:endParaRPr lang="en-US" sz="1050" b="1" i="0" u="none" strike="noStrike">
                        <a:solidFill>
                          <a:srgbClr val="595454"/>
                        </a:solidFill>
                        <a:effectLst/>
                        <a:latin typeface="+mn-lt"/>
                      </a:endParaRPr>
                    </a:p>
                  </a:txBody>
                  <a:tcPr marL="5443" marR="5443" marT="5443" marB="0" anchor="ctr">
                    <a:solidFill>
                      <a:schemeClr val="bg1"/>
                    </a:solidFill>
                  </a:tcPr>
                </a:tc>
                <a:tc hMerge="1">
                  <a:txBody>
                    <a:bodyPr/>
                    <a:lstStyle/>
                    <a:p>
                      <a:pPr algn="ctr" fontAlgn="b"/>
                      <a:endParaRPr lang="en-US" sz="1050" b="1" i="0" u="none" strike="noStrike">
                        <a:solidFill>
                          <a:srgbClr val="595454"/>
                        </a:solidFill>
                        <a:effectLst/>
                        <a:latin typeface="+mn-lt"/>
                      </a:endParaRPr>
                    </a:p>
                  </a:txBody>
                  <a:tcPr marL="5443" marR="5443" marT="5443" marB="0" anchor="ctr">
                    <a:solidFill>
                      <a:schemeClr val="bg1"/>
                    </a:solidFill>
                  </a:tcPr>
                </a:tc>
                <a:extLst>
                  <a:ext uri="{0D108BD9-81ED-4DB2-BD59-A6C34878D82A}">
                    <a16:rowId xmlns:a16="http://schemas.microsoft.com/office/drawing/2014/main" val="2961139081"/>
                  </a:ext>
                </a:extLst>
              </a:tr>
              <a:tr h="25632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50" u="none" strike="noStrike">
                          <a:solidFill>
                            <a:srgbClr val="595454"/>
                          </a:solidFill>
                          <a:effectLst/>
                        </a:rPr>
                        <a:t>TOTAL</a:t>
                      </a:r>
                      <a:r>
                        <a:rPr lang="en-US" sz="1050" u="none" strike="noStrike" baseline="0">
                          <a:solidFill>
                            <a:srgbClr val="595454"/>
                          </a:solidFill>
                          <a:effectLst/>
                        </a:rPr>
                        <a:t> Learners</a:t>
                      </a:r>
                      <a:endParaRPr lang="en-US" sz="1050" b="1" i="0" u="none" strike="noStrike">
                        <a:solidFill>
                          <a:srgbClr val="595454"/>
                        </a:solidFill>
                        <a:effectLst/>
                        <a:latin typeface="+mn-lt"/>
                      </a:endParaRPr>
                    </a:p>
                  </a:txBody>
                  <a:tcPr marL="2453" marR="2453" marT="24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b="1" u="none" strike="noStrike">
                          <a:solidFill>
                            <a:srgbClr val="595454"/>
                          </a:solidFill>
                          <a:effectLst/>
                        </a:rPr>
                        <a:t>MD/DO</a:t>
                      </a:r>
                      <a:endParaRPr lang="en-US" sz="1050" b="1" i="0" u="none" strike="noStrike">
                        <a:solidFill>
                          <a:srgbClr val="595454"/>
                        </a:solidFill>
                        <a:effectLst/>
                        <a:latin typeface="+mn-lt"/>
                      </a:endParaRPr>
                    </a:p>
                  </a:txBody>
                  <a:tcPr marL="2453" marR="2453" marT="24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u="none" strike="noStrike">
                          <a:solidFill>
                            <a:srgbClr val="595454"/>
                          </a:solidFill>
                          <a:effectLst/>
                        </a:rPr>
                        <a:t>RN/NP/PA</a:t>
                      </a:r>
                      <a:endParaRPr lang="en-US" sz="1050" b="1" i="0" u="none" strike="noStrike">
                        <a:solidFill>
                          <a:srgbClr val="595454"/>
                        </a:solidFill>
                        <a:effectLst/>
                        <a:latin typeface="+mn-lt"/>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50" b="1" u="none" strike="noStrike">
                          <a:solidFill>
                            <a:srgbClr val="595454"/>
                          </a:solidFill>
                          <a:effectLst/>
                        </a:rPr>
                        <a:t>PharmD</a:t>
                      </a:r>
                      <a:endParaRPr lang="en-US" sz="1050" b="1" i="0" u="none" strike="noStrike">
                        <a:solidFill>
                          <a:srgbClr val="595454"/>
                        </a:solidFill>
                        <a:effectLst/>
                        <a:latin typeface="+mn-lt"/>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50" b="1" u="none" strike="noStrike">
                          <a:solidFill>
                            <a:srgbClr val="595454"/>
                          </a:solidFill>
                          <a:effectLst/>
                        </a:rPr>
                        <a:t>Other</a:t>
                      </a:r>
                      <a:endParaRPr lang="en-US" sz="1050" b="1" i="0" u="none" strike="noStrike">
                        <a:solidFill>
                          <a:srgbClr val="595454"/>
                        </a:solidFill>
                        <a:effectLst/>
                        <a:latin typeface="+mn-lt"/>
                      </a:endParaRPr>
                    </a:p>
                  </a:txBody>
                  <a:tcPr marL="5443" marR="5443" marT="544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59425">
                <a:tc>
                  <a:txBody>
                    <a:bodyPr/>
                    <a:lstStyle/>
                    <a:p>
                      <a:pPr algn="ctr" rtl="0" fontAlgn="b"/>
                      <a:r>
                        <a:rPr lang="en-US" sz="1200" b="1" u="none" strike="noStrike" kern="1200" err="1">
                          <a:solidFill>
                            <a:srgbClr val="595454"/>
                          </a:solidFill>
                          <a:effectLst/>
                        </a:rPr>
                        <a:t>xxxx</a:t>
                      </a:r>
                      <a:endParaRPr lang="en-US" sz="1200" b="1" i="0" u="none" strike="noStrike" kern="1200">
                        <a:solidFill>
                          <a:srgbClr val="595454"/>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7E7"/>
                    </a:solidFill>
                  </a:tcPr>
                </a:tc>
                <a:tc>
                  <a:txBody>
                    <a:bodyPr/>
                    <a:lstStyle/>
                    <a:p>
                      <a:pPr algn="ctr" fontAlgn="b"/>
                      <a:r>
                        <a:rPr lang="en-US" sz="1050" b="1" i="0" u="none" strike="noStrike">
                          <a:solidFill>
                            <a:srgbClr val="595454"/>
                          </a:solidFill>
                          <a:effectLst/>
                          <a:latin typeface="+mn-lt"/>
                        </a:rPr>
                        <a:t>% (n)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7E7"/>
                    </a:solidFill>
                  </a:tcPr>
                </a:tc>
                <a:tc>
                  <a:txBody>
                    <a:bodyPr/>
                    <a:lstStyle/>
                    <a:p>
                      <a:pPr algn="ctr" fontAlgn="b"/>
                      <a:r>
                        <a:rPr lang="en-US" sz="1050" b="1" i="0" u="none" strike="noStrike">
                          <a:solidFill>
                            <a:srgbClr val="595454"/>
                          </a:solidFill>
                          <a:effectLst/>
                          <a:latin typeface="+mn-lt"/>
                        </a:rPr>
                        <a:t>% (n)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7E7"/>
                    </a:solidFill>
                  </a:tcPr>
                </a:tc>
                <a:tc>
                  <a:txBody>
                    <a:bodyPr/>
                    <a:lstStyle/>
                    <a:p>
                      <a:pPr algn="ctr" fontAlgn="b"/>
                      <a:r>
                        <a:rPr lang="en-US" sz="1050" b="1" i="0" u="none" strike="noStrike">
                          <a:solidFill>
                            <a:srgbClr val="595454"/>
                          </a:solidFill>
                          <a:effectLst/>
                          <a:latin typeface="+mn-lt"/>
                        </a:rPr>
                        <a:t>% (n)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7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b="1" i="0" u="none" strike="noStrike">
                          <a:solidFill>
                            <a:srgbClr val="595454"/>
                          </a:solidFill>
                          <a:effectLst/>
                          <a:latin typeface="+mn-lt"/>
                        </a:rPr>
                        <a:t>% (n)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1"/>
                  </a:ext>
                </a:extLst>
              </a:tr>
            </a:tbl>
          </a:graphicData>
        </a:graphic>
      </p:graphicFrame>
      <p:sp>
        <p:nvSpPr>
          <p:cNvPr id="36" name="Rectangle 35"/>
          <p:cNvSpPr/>
          <p:nvPr/>
        </p:nvSpPr>
        <p:spPr>
          <a:xfrm>
            <a:off x="331721" y="765703"/>
            <a:ext cx="3200556" cy="2259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t"/>
          <a:lstStyle/>
          <a:p>
            <a:pPr marL="171450" indent="-171450" defTabSz="914354">
              <a:buClr>
                <a:srgbClr val="595454"/>
              </a:buClr>
              <a:buSzPct val="170000"/>
              <a:buFont typeface="Arial" panose="020B0604020202020204" pitchFamily="34" charset="0"/>
              <a:buChar char="•"/>
              <a:defRPr/>
            </a:pPr>
            <a:r>
              <a:rPr lang="en-US" sz="1200" b="1" dirty="0">
                <a:solidFill>
                  <a:srgbClr val="595454"/>
                </a:solidFill>
                <a:latin typeface="Trebuchet MS"/>
                <a:cs typeface="Arial"/>
              </a:rPr>
              <a:t>Provider and Educational Partners:</a:t>
            </a:r>
          </a:p>
          <a:p>
            <a:pPr marL="171450" indent="-171450" defTabSz="914354">
              <a:buClr>
                <a:srgbClr val="595454"/>
              </a:buClr>
              <a:buSzPct val="170000"/>
              <a:buFont typeface="Arial" panose="020B0604020202020204" pitchFamily="34" charset="0"/>
              <a:buChar char="•"/>
              <a:defRPr/>
            </a:pPr>
            <a:endParaRPr lang="en-US" sz="1200" b="1" dirty="0">
              <a:solidFill>
                <a:srgbClr val="595454"/>
              </a:solidFill>
              <a:latin typeface="Trebuchet MS"/>
              <a:cs typeface="Arial"/>
            </a:endParaRPr>
          </a:p>
          <a:p>
            <a:pPr marL="171450" indent="-171450" defTabSz="914354">
              <a:buClr>
                <a:srgbClr val="595454"/>
              </a:buClr>
              <a:buSzPct val="170000"/>
              <a:buFont typeface="Arial" panose="020B0604020202020204" pitchFamily="34" charset="0"/>
              <a:buChar char="•"/>
              <a:defRPr/>
            </a:pPr>
            <a:r>
              <a:rPr lang="en-US" sz="1200" b="1" dirty="0">
                <a:solidFill>
                  <a:srgbClr val="595454"/>
                </a:solidFill>
                <a:highlight>
                  <a:srgbClr val="FFFF00"/>
                </a:highlight>
                <a:latin typeface="Trebuchet MS"/>
                <a:cs typeface="Arial"/>
              </a:rPr>
              <a:t>Start and End Date(s) for each Modality</a:t>
            </a:r>
          </a:p>
          <a:p>
            <a:pPr marL="628650" lvl="1" indent="-171450" defTabSz="914354">
              <a:buClr>
                <a:srgbClr val="595454"/>
              </a:buClr>
              <a:buSzPct val="170000"/>
              <a:buFont typeface="Arial" panose="020B0604020202020204" pitchFamily="34" charset="0"/>
              <a:buChar char="•"/>
              <a:defRPr/>
            </a:pPr>
            <a:r>
              <a:rPr lang="en-US" sz="1200" dirty="0">
                <a:solidFill>
                  <a:srgbClr val="595454"/>
                </a:solidFill>
                <a:latin typeface="Trebuchet MS"/>
                <a:cs typeface="Arial"/>
              </a:rPr>
              <a:t>Live (If Applicable)</a:t>
            </a:r>
          </a:p>
          <a:p>
            <a:pPr marL="628650" lvl="1" indent="-171450" defTabSz="914354">
              <a:buClr>
                <a:srgbClr val="595454"/>
              </a:buClr>
              <a:buSzPct val="170000"/>
              <a:buFont typeface="Arial" panose="020B0604020202020204" pitchFamily="34" charset="0"/>
              <a:buChar char="•"/>
              <a:defRPr/>
            </a:pPr>
            <a:r>
              <a:rPr lang="en-US" sz="1200" dirty="0">
                <a:solidFill>
                  <a:srgbClr val="595454"/>
                </a:solidFill>
                <a:latin typeface="Trebuchet MS"/>
                <a:cs typeface="Arial"/>
              </a:rPr>
              <a:t>Enduring launch date (If Applicable) </a:t>
            </a:r>
          </a:p>
          <a:p>
            <a:pPr marL="628650" lvl="1" indent="-171450" defTabSz="914354">
              <a:buClr>
                <a:srgbClr val="595454"/>
              </a:buClr>
              <a:buSzPct val="170000"/>
              <a:buFont typeface="Arial" panose="020B0604020202020204" pitchFamily="34" charset="0"/>
              <a:buChar char="•"/>
              <a:defRPr/>
            </a:pPr>
            <a:endParaRPr lang="en-US" sz="1200" b="1" dirty="0">
              <a:solidFill>
                <a:srgbClr val="595454"/>
              </a:solidFill>
              <a:latin typeface="Trebuchet MS"/>
              <a:cs typeface="Arial"/>
            </a:endParaRPr>
          </a:p>
          <a:p>
            <a:pPr marL="227965" indent="-227965" defTabSz="914354">
              <a:buClr>
                <a:srgbClr val="595454"/>
              </a:buClr>
              <a:buSzPct val="170000"/>
              <a:buFont typeface="Arial" panose="020B0604020202020204" pitchFamily="34" charset="0"/>
              <a:buChar char="•"/>
              <a:defRPr/>
            </a:pPr>
            <a:r>
              <a:rPr lang="en-US" sz="1200" b="1" dirty="0">
                <a:solidFill>
                  <a:srgbClr val="595454"/>
                </a:solidFill>
                <a:latin typeface="Trebuchet MS"/>
                <a:cs typeface="Arial"/>
              </a:rPr>
              <a:t>Activity URL:</a:t>
            </a:r>
            <a:endParaRPr lang="en-US" sz="1200" b="1" dirty="0">
              <a:solidFill>
                <a:srgbClr val="595454"/>
              </a:solidFill>
              <a:latin typeface="Trebuchet MS"/>
              <a:cs typeface="Arial" pitchFamily="34" charset="0"/>
            </a:endParaRPr>
          </a:p>
          <a:p>
            <a:pPr marL="227965" indent="-227965" defTabSz="914354">
              <a:buClr>
                <a:srgbClr val="595454"/>
              </a:buClr>
              <a:buSzPct val="170000"/>
              <a:buFont typeface="Arial" panose="020B0604020202020204" pitchFamily="34" charset="0"/>
              <a:buChar char="•"/>
              <a:defRPr/>
            </a:pPr>
            <a:endParaRPr lang="en-US" sz="1200" b="1" dirty="0">
              <a:solidFill>
                <a:srgbClr val="595454"/>
              </a:solidFill>
              <a:latin typeface="Trebuchet MS"/>
              <a:cs typeface="Arial" pitchFamily="34" charset="0"/>
            </a:endParaRPr>
          </a:p>
          <a:p>
            <a:pPr marL="227965" indent="-227965" defTabSz="914354">
              <a:buClr>
                <a:srgbClr val="595454"/>
              </a:buClr>
              <a:buSzPct val="170000"/>
              <a:buFont typeface="Arial" panose="020B0604020202020204" pitchFamily="34" charset="0"/>
              <a:buChar char="•"/>
              <a:defRPr/>
            </a:pPr>
            <a:r>
              <a:rPr lang="en-US" sz="1200" b="1" dirty="0">
                <a:solidFill>
                  <a:srgbClr val="595454"/>
                </a:solidFill>
                <a:latin typeface="Trebuchet MS"/>
                <a:cs typeface="Arial"/>
              </a:rPr>
              <a:t>Total Cost of Activity:</a:t>
            </a:r>
          </a:p>
          <a:p>
            <a:pPr marL="227965" indent="-227965" defTabSz="914354">
              <a:buClr>
                <a:srgbClr val="595454"/>
              </a:buClr>
              <a:buSzPct val="170000"/>
              <a:buFont typeface="Arial" panose="020B0604020202020204" pitchFamily="34" charset="0"/>
              <a:buChar char="•"/>
              <a:defRPr/>
            </a:pPr>
            <a:endParaRPr lang="en-US" sz="1200" b="1" dirty="0">
              <a:solidFill>
                <a:srgbClr val="595454"/>
              </a:solidFill>
              <a:latin typeface="Trebuchet MS"/>
              <a:cs typeface="Arial"/>
            </a:endParaRPr>
          </a:p>
          <a:p>
            <a:pPr marL="227965" indent="-227965" defTabSz="914354">
              <a:buClr>
                <a:srgbClr val="595454"/>
              </a:buClr>
              <a:buSzPct val="170000"/>
              <a:buFont typeface="Arial" panose="020B0604020202020204" pitchFamily="34" charset="0"/>
              <a:buChar char="•"/>
              <a:defRPr/>
            </a:pPr>
            <a:r>
              <a:rPr lang="en-US" sz="1200" b="1" dirty="0">
                <a:solidFill>
                  <a:srgbClr val="595454"/>
                </a:solidFill>
                <a:latin typeface="Trebuchet MS"/>
                <a:cs typeface="Arial"/>
              </a:rPr>
              <a:t>BMS Support:</a:t>
            </a:r>
          </a:p>
        </p:txBody>
      </p:sp>
      <p:graphicFrame>
        <p:nvGraphicFramePr>
          <p:cNvPr id="2" name="Table 1">
            <a:extLst>
              <a:ext uri="{FF2B5EF4-FFF2-40B4-BE49-F238E27FC236}">
                <a16:creationId xmlns:a16="http://schemas.microsoft.com/office/drawing/2014/main" id="{434BF70D-5AB0-4ED5-B627-EED32E103043}"/>
              </a:ext>
            </a:extLst>
          </p:cNvPr>
          <p:cNvGraphicFramePr>
            <a:graphicFrameLocks noGrp="1"/>
          </p:cNvGraphicFramePr>
          <p:nvPr/>
        </p:nvGraphicFramePr>
        <p:xfrm>
          <a:off x="5192318" y="4567879"/>
          <a:ext cx="222630" cy="320040"/>
        </p:xfrm>
        <a:graphic>
          <a:graphicData uri="http://schemas.openxmlformats.org/drawingml/2006/table">
            <a:tbl>
              <a:tblPr/>
              <a:tblGrid>
                <a:gridCol w="222630">
                  <a:extLst>
                    <a:ext uri="{9D8B030D-6E8A-4147-A177-3AD203B41FA5}">
                      <a16:colId xmlns:a16="http://schemas.microsoft.com/office/drawing/2014/main" val="2196619479"/>
                    </a:ext>
                  </a:extLst>
                </a:gridCol>
              </a:tblGrid>
              <a:tr h="320040">
                <a:tc>
                  <a:txBody>
                    <a:bodyPr/>
                    <a:lstStyle/>
                    <a:p>
                      <a:endParaRPr lang="en-US" sz="1500"/>
                    </a:p>
                  </a:txBody>
                  <a:tcPr>
                    <a:lnL>
                      <a:noFill/>
                    </a:lnL>
                    <a:lnR>
                      <a:noFill/>
                    </a:lnR>
                    <a:lnT>
                      <a:noFill/>
                    </a:lnT>
                    <a:lnB>
                      <a:noFill/>
                    </a:lnB>
                  </a:tcPr>
                </a:tc>
                <a:extLst>
                  <a:ext uri="{0D108BD9-81ED-4DB2-BD59-A6C34878D82A}">
                    <a16:rowId xmlns:a16="http://schemas.microsoft.com/office/drawing/2014/main" val="1052108621"/>
                  </a:ext>
                </a:extLst>
              </a:tr>
            </a:tbl>
          </a:graphicData>
        </a:graphic>
      </p:graphicFrame>
      <p:graphicFrame>
        <p:nvGraphicFramePr>
          <p:cNvPr id="31" name="Table 30">
            <a:extLst>
              <a:ext uri="{FF2B5EF4-FFF2-40B4-BE49-F238E27FC236}">
                <a16:creationId xmlns:a16="http://schemas.microsoft.com/office/drawing/2014/main" id="{D6AB239C-511E-4C9C-A994-BCE77C42FAB1}"/>
              </a:ext>
            </a:extLst>
          </p:cNvPr>
          <p:cNvGraphicFramePr>
            <a:graphicFrameLocks noGrp="1"/>
          </p:cNvGraphicFramePr>
          <p:nvPr/>
        </p:nvGraphicFramePr>
        <p:xfrm>
          <a:off x="3843451" y="2087787"/>
          <a:ext cx="3208274" cy="936995"/>
        </p:xfrm>
        <a:graphic>
          <a:graphicData uri="http://schemas.openxmlformats.org/drawingml/2006/table">
            <a:tbl>
              <a:tblPr firstRow="1" firstCol="1" bandRow="1">
                <a:tableStyleId>{7DF18680-E054-41AD-8BC1-D1AEF772440D}</a:tableStyleId>
              </a:tblPr>
              <a:tblGrid>
                <a:gridCol w="687130">
                  <a:extLst>
                    <a:ext uri="{9D8B030D-6E8A-4147-A177-3AD203B41FA5}">
                      <a16:colId xmlns:a16="http://schemas.microsoft.com/office/drawing/2014/main" val="20000"/>
                    </a:ext>
                  </a:extLst>
                </a:gridCol>
                <a:gridCol w="659266">
                  <a:extLst>
                    <a:ext uri="{9D8B030D-6E8A-4147-A177-3AD203B41FA5}">
                      <a16:colId xmlns:a16="http://schemas.microsoft.com/office/drawing/2014/main" val="20001"/>
                    </a:ext>
                  </a:extLst>
                </a:gridCol>
                <a:gridCol w="645976">
                  <a:extLst>
                    <a:ext uri="{9D8B030D-6E8A-4147-A177-3AD203B41FA5}">
                      <a16:colId xmlns:a16="http://schemas.microsoft.com/office/drawing/2014/main" val="20002"/>
                    </a:ext>
                  </a:extLst>
                </a:gridCol>
                <a:gridCol w="607951">
                  <a:extLst>
                    <a:ext uri="{9D8B030D-6E8A-4147-A177-3AD203B41FA5}">
                      <a16:colId xmlns:a16="http://schemas.microsoft.com/office/drawing/2014/main" val="20003"/>
                    </a:ext>
                  </a:extLst>
                </a:gridCol>
                <a:gridCol w="607951">
                  <a:extLst>
                    <a:ext uri="{9D8B030D-6E8A-4147-A177-3AD203B41FA5}">
                      <a16:colId xmlns:a16="http://schemas.microsoft.com/office/drawing/2014/main" val="625480504"/>
                    </a:ext>
                  </a:extLst>
                </a:gridCol>
              </a:tblGrid>
              <a:tr h="271602">
                <a:tc gridSpan="5">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a:solidFill>
                            <a:srgbClr val="595454"/>
                          </a:solidFill>
                          <a:effectLst/>
                          <a:latin typeface="+mj-lt"/>
                        </a:rPr>
                        <a:t>Breakdown of Physician Learners</a:t>
                      </a:r>
                    </a:p>
                  </a:txBody>
                  <a:tcPr marL="2453" marR="2453" marT="2453" marB="0" anchor="ctr">
                    <a:solidFill>
                      <a:srgbClr val="EEE7E7"/>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1" i="0" u="none" strike="noStrike">
                        <a:solidFill>
                          <a:srgbClr val="595454"/>
                        </a:solidFill>
                        <a:effectLst/>
                        <a:latin typeface="+mn-lt"/>
                      </a:endParaRPr>
                    </a:p>
                  </a:txBody>
                  <a:tcPr marL="2453" marR="2453" marT="2453" marB="0" anchor="ctr">
                    <a:solidFill>
                      <a:srgbClr val="EEE7E7"/>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1" i="0" u="none" strike="noStrike">
                        <a:solidFill>
                          <a:srgbClr val="595454"/>
                        </a:solidFill>
                        <a:effectLst/>
                        <a:latin typeface="+mn-lt"/>
                      </a:endParaRPr>
                    </a:p>
                  </a:txBody>
                  <a:tcPr marL="5443" marR="5443" marT="5443" marB="0" anchor="ctr">
                    <a:solidFill>
                      <a:srgbClr val="EEE7E7"/>
                    </a:solidFill>
                  </a:tcPr>
                </a:tc>
                <a:tc hMerge="1">
                  <a:txBody>
                    <a:bodyPr/>
                    <a:lstStyle/>
                    <a:p>
                      <a:pPr algn="ctr" fontAlgn="b"/>
                      <a:endParaRPr lang="en-US" sz="1050" b="1" i="0" u="none" strike="noStrike">
                        <a:solidFill>
                          <a:srgbClr val="595454"/>
                        </a:solidFill>
                        <a:effectLst/>
                        <a:latin typeface="+mn-lt"/>
                      </a:endParaRPr>
                    </a:p>
                  </a:txBody>
                  <a:tcPr marL="5443" marR="5443" marT="5443" marB="0" anchor="ctr">
                    <a:solidFill>
                      <a:srgbClr val="EEE7E7"/>
                    </a:solidFill>
                  </a:tcPr>
                </a:tc>
                <a:tc hMerge="1">
                  <a:txBody>
                    <a:bodyPr/>
                    <a:lstStyle/>
                    <a:p>
                      <a:pPr algn="ctr" fontAlgn="b"/>
                      <a:endParaRPr lang="en-US" sz="1050" b="1" i="0" u="none" strike="noStrike">
                        <a:solidFill>
                          <a:srgbClr val="595454"/>
                        </a:solidFill>
                        <a:effectLst/>
                        <a:latin typeface="+mn-lt"/>
                      </a:endParaRPr>
                    </a:p>
                  </a:txBody>
                  <a:tcPr marL="5443" marR="5443" marT="5443" marB="0" anchor="ctr">
                    <a:solidFill>
                      <a:srgbClr val="EEE7E7"/>
                    </a:solidFill>
                  </a:tcPr>
                </a:tc>
                <a:extLst>
                  <a:ext uri="{0D108BD9-81ED-4DB2-BD59-A6C34878D82A}">
                    <a16:rowId xmlns:a16="http://schemas.microsoft.com/office/drawing/2014/main" val="3784878096"/>
                  </a:ext>
                </a:extLst>
              </a:tr>
              <a:tr h="27160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50" u="none" strike="noStrike">
                          <a:solidFill>
                            <a:srgbClr val="595454"/>
                          </a:solidFill>
                          <a:effectLst/>
                          <a:latin typeface="+mj-lt"/>
                        </a:rPr>
                        <a:t>TOTAL </a:t>
                      </a:r>
                      <a:r>
                        <a:rPr lang="en-US" sz="1050" b="1" u="none" strike="noStrike" kern="1200">
                          <a:solidFill>
                            <a:srgbClr val="595454"/>
                          </a:solidFill>
                          <a:effectLst/>
                          <a:latin typeface="+mj-lt"/>
                        </a:rPr>
                        <a:t>Physician</a:t>
                      </a:r>
                      <a:r>
                        <a:rPr lang="en-US" sz="1050" u="none" strike="noStrike" baseline="0">
                          <a:solidFill>
                            <a:srgbClr val="595454"/>
                          </a:solidFill>
                          <a:effectLst/>
                          <a:latin typeface="+mj-lt"/>
                        </a:rPr>
                        <a:t> Learners</a:t>
                      </a:r>
                      <a:endParaRPr lang="en-US" sz="1050" b="1" i="0" u="none" strike="noStrike">
                        <a:solidFill>
                          <a:srgbClr val="595454"/>
                        </a:solidFill>
                        <a:effectLst/>
                        <a:latin typeface="+mj-lt"/>
                      </a:endParaRPr>
                    </a:p>
                  </a:txBody>
                  <a:tcPr marL="2453" marR="2453" marT="2453"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b="1" i="0" u="none" strike="noStrike">
                          <a:solidFill>
                            <a:srgbClr val="595454"/>
                          </a:solidFill>
                          <a:effectLst/>
                          <a:latin typeface="+mn-lt"/>
                        </a:rPr>
                        <a:t>Specialist</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050" b="1" i="0" u="none" strike="noStrike">
                          <a:solidFill>
                            <a:srgbClr val="595454"/>
                          </a:solidFill>
                          <a:effectLst/>
                          <a:latin typeface="+mn-lt"/>
                        </a:rPr>
                        <a:t>1</a:t>
                      </a:r>
                    </a:p>
                  </a:txBody>
                  <a:tcPr marL="2453" marR="2453" marT="2453"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b="1" i="0" u="none" strike="noStrike">
                          <a:solidFill>
                            <a:srgbClr val="595454"/>
                          </a:solidFill>
                          <a:effectLst/>
                          <a:latin typeface="+mn-lt"/>
                        </a:rPr>
                        <a:t>Specialist</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050" b="1" i="0" u="none" strike="noStrike">
                          <a:solidFill>
                            <a:srgbClr val="595454"/>
                          </a:solidFill>
                          <a:effectLst/>
                          <a:latin typeface="+mn-lt"/>
                        </a:rPr>
                        <a:t>2</a:t>
                      </a:r>
                      <a:r>
                        <a:rPr lang="en-US" sz="1050" u="none" strike="noStrike">
                          <a:solidFill>
                            <a:srgbClr val="595454"/>
                          </a:solidFill>
                          <a:effectLst/>
                          <a:latin typeface="+mn-lt"/>
                        </a:rPr>
                        <a:t> </a:t>
                      </a:r>
                      <a:endParaRPr lang="en-US" sz="1050" b="1" i="0" u="none" strike="noStrike">
                        <a:solidFill>
                          <a:srgbClr val="595454"/>
                        </a:solidFill>
                        <a:effectLst/>
                        <a:latin typeface="+mn-lt"/>
                      </a:endParaRPr>
                    </a:p>
                  </a:txBody>
                  <a:tcPr marL="5443" marR="5443" marT="5443" marB="0" anchor="ctr">
                    <a:solidFill>
                      <a:schemeClr val="bg1"/>
                    </a:solidFill>
                  </a:tcPr>
                </a:tc>
                <a:tc>
                  <a:txBody>
                    <a:bodyPr/>
                    <a:lstStyle/>
                    <a:p>
                      <a:pPr algn="ctr" fontAlgn="b"/>
                      <a:r>
                        <a:rPr lang="en-US" sz="1050" b="1" i="0" u="none" strike="noStrike">
                          <a:solidFill>
                            <a:srgbClr val="595454"/>
                          </a:solidFill>
                          <a:effectLst/>
                          <a:latin typeface="+mn-lt"/>
                        </a:rPr>
                        <a:t>Specialist</a:t>
                      </a:r>
                      <a:endParaRPr lang="en-US" sz="1050" b="1" i="0" u="none" strike="noStrike" baseline="0">
                        <a:solidFill>
                          <a:srgbClr val="595454"/>
                        </a:solidFill>
                        <a:effectLst/>
                        <a:latin typeface="+mn-lt"/>
                      </a:endParaRPr>
                    </a:p>
                    <a:p>
                      <a:pPr algn="ctr" fontAlgn="b"/>
                      <a:r>
                        <a:rPr lang="en-US" sz="1050" b="1" i="0" u="none" strike="noStrike" baseline="0">
                          <a:solidFill>
                            <a:srgbClr val="595454"/>
                          </a:solidFill>
                          <a:effectLst/>
                          <a:latin typeface="+mn-lt"/>
                        </a:rPr>
                        <a:t>3</a:t>
                      </a:r>
                      <a:endParaRPr lang="en-US" sz="1050" b="1" i="0" u="none" strike="noStrike">
                        <a:solidFill>
                          <a:srgbClr val="595454"/>
                        </a:solidFill>
                        <a:effectLst/>
                        <a:latin typeface="+mn-lt"/>
                      </a:endParaRPr>
                    </a:p>
                  </a:txBody>
                  <a:tcPr marL="5443" marR="5443" marT="5443" marB="0" anchor="ctr">
                    <a:solidFill>
                      <a:schemeClr val="bg1"/>
                    </a:solidFill>
                  </a:tcPr>
                </a:tc>
                <a:tc>
                  <a:txBody>
                    <a:bodyPr/>
                    <a:lstStyle/>
                    <a:p>
                      <a:pPr algn="ctr" fontAlgn="b"/>
                      <a:r>
                        <a:rPr lang="en-US" sz="1050" b="1" i="0" u="none" strike="noStrike">
                          <a:solidFill>
                            <a:srgbClr val="595454"/>
                          </a:solidFill>
                          <a:effectLst/>
                          <a:latin typeface="+mn-lt"/>
                        </a:rPr>
                        <a:t>Other</a:t>
                      </a:r>
                    </a:p>
                  </a:txBody>
                  <a:tcPr marL="5443" marR="5443" marT="5443" marB="0" anchor="ctr">
                    <a:solidFill>
                      <a:schemeClr val="bg1"/>
                    </a:solidFill>
                  </a:tcPr>
                </a:tc>
                <a:extLst>
                  <a:ext uri="{0D108BD9-81ED-4DB2-BD59-A6C34878D82A}">
                    <a16:rowId xmlns:a16="http://schemas.microsoft.com/office/drawing/2014/main" val="10000"/>
                  </a:ext>
                </a:extLst>
              </a:tr>
              <a:tr h="102941">
                <a:tc>
                  <a:txBody>
                    <a:bodyPr/>
                    <a:lstStyle/>
                    <a:p>
                      <a:pPr algn="ctr" rtl="0" fontAlgn="b"/>
                      <a:r>
                        <a:rPr lang="en-US" sz="1200" b="1" u="none" strike="noStrike" kern="1200" err="1">
                          <a:solidFill>
                            <a:srgbClr val="595454"/>
                          </a:solidFill>
                          <a:effectLst/>
                        </a:rPr>
                        <a:t>xxxx</a:t>
                      </a:r>
                      <a:endParaRPr lang="en-US" sz="1200" b="1" i="0" u="none" strike="noStrike" kern="1200">
                        <a:solidFill>
                          <a:srgbClr val="595454"/>
                        </a:solidFill>
                        <a:effectLst/>
                        <a:latin typeface="+mn-lt"/>
                        <a:ea typeface="+mn-ea"/>
                        <a:cs typeface="+mn-cs"/>
                      </a:endParaRPr>
                    </a:p>
                  </a:txBody>
                  <a:tcPr marL="0" marR="0" marT="0" marB="0" anchor="ctr">
                    <a:solidFill>
                      <a:srgbClr val="EEE7E7"/>
                    </a:solidFill>
                  </a:tcPr>
                </a:tc>
                <a:tc>
                  <a:txBody>
                    <a:bodyPr/>
                    <a:lstStyle/>
                    <a:p>
                      <a:pPr algn="ctr" fontAlgn="b"/>
                      <a:r>
                        <a:rPr lang="en-US" sz="1050" b="1" i="0" u="none" strike="noStrike">
                          <a:solidFill>
                            <a:srgbClr val="595454"/>
                          </a:solidFill>
                          <a:effectLst/>
                          <a:latin typeface="+mn-lt"/>
                        </a:rPr>
                        <a:t>% (n)</a:t>
                      </a:r>
                    </a:p>
                  </a:txBody>
                  <a:tcPr marL="0" marR="0" marT="0" marB="0" anchor="ctr">
                    <a:solidFill>
                      <a:srgbClr val="EEE7E7"/>
                    </a:solidFill>
                  </a:tcPr>
                </a:tc>
                <a:tc>
                  <a:txBody>
                    <a:bodyPr/>
                    <a:lstStyle/>
                    <a:p>
                      <a:pPr algn="ctr" fontAlgn="b"/>
                      <a:r>
                        <a:rPr lang="en-US" sz="1050" b="1" i="0" u="none" strike="noStrike">
                          <a:solidFill>
                            <a:srgbClr val="595454"/>
                          </a:solidFill>
                          <a:effectLst/>
                          <a:latin typeface="+mn-lt"/>
                        </a:rPr>
                        <a:t>% (n)</a:t>
                      </a:r>
                    </a:p>
                  </a:txBody>
                  <a:tcPr marL="0" marR="0" marT="0" marB="0" anchor="ctr">
                    <a:solidFill>
                      <a:srgbClr val="EEE7E7"/>
                    </a:solidFill>
                  </a:tcPr>
                </a:tc>
                <a:tc>
                  <a:txBody>
                    <a:bodyPr/>
                    <a:lstStyle/>
                    <a:p>
                      <a:pPr algn="ctr" fontAlgn="b"/>
                      <a:r>
                        <a:rPr lang="en-US" sz="1050" b="1" i="0" u="none" strike="noStrike">
                          <a:solidFill>
                            <a:srgbClr val="595454"/>
                          </a:solidFill>
                          <a:effectLst/>
                          <a:latin typeface="+mn-lt"/>
                        </a:rPr>
                        <a:t>% (n)</a:t>
                      </a:r>
                    </a:p>
                  </a:txBody>
                  <a:tcPr marL="0" marR="0" marT="0" marB="0" anchor="ctr">
                    <a:solidFill>
                      <a:srgbClr val="EEE7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b="1" i="0" u="none" strike="noStrike">
                          <a:solidFill>
                            <a:srgbClr val="595454"/>
                          </a:solidFill>
                          <a:effectLst/>
                          <a:latin typeface="+mn-lt"/>
                        </a:rPr>
                        <a:t>% (n)</a:t>
                      </a:r>
                    </a:p>
                  </a:txBody>
                  <a:tcPr marL="0" marR="0" marT="0" marB="0" anchor="ctr">
                    <a:solidFill>
                      <a:srgbClr val="EEE7E7"/>
                    </a:solidFill>
                  </a:tcPr>
                </a:tc>
                <a:extLst>
                  <a:ext uri="{0D108BD9-81ED-4DB2-BD59-A6C34878D82A}">
                    <a16:rowId xmlns:a16="http://schemas.microsoft.com/office/drawing/2014/main" val="10001"/>
                  </a:ext>
                </a:extLst>
              </a:tr>
            </a:tbl>
          </a:graphicData>
        </a:graphic>
      </p:graphicFrame>
      <p:graphicFrame>
        <p:nvGraphicFramePr>
          <p:cNvPr id="25" name="Content Placeholder 4">
            <a:extLst>
              <a:ext uri="{FF2B5EF4-FFF2-40B4-BE49-F238E27FC236}">
                <a16:creationId xmlns:a16="http://schemas.microsoft.com/office/drawing/2014/main" id="{036B4CD9-4D2D-459B-B55E-328C4DA1F936}"/>
              </a:ext>
            </a:extLst>
          </p:cNvPr>
          <p:cNvGraphicFramePr>
            <a:graphicFrameLocks noGrp="1"/>
          </p:cNvGraphicFramePr>
          <p:nvPr>
            <p:ph idx="1"/>
            <p:extLst>
              <p:ext uri="{D42A27DB-BD31-4B8C-83A1-F6EECF244321}">
                <p14:modId xmlns:p14="http://schemas.microsoft.com/office/powerpoint/2010/main" val="3334704004"/>
              </p:ext>
            </p:extLst>
          </p:nvPr>
        </p:nvGraphicFramePr>
        <p:xfrm>
          <a:off x="7351870" y="2676076"/>
          <a:ext cx="4600683" cy="2993451"/>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55220522-359F-4DDE-A125-6F9F9700F694}"/>
              </a:ext>
            </a:extLst>
          </p:cNvPr>
          <p:cNvSpPr txBox="1"/>
          <p:nvPr/>
        </p:nvSpPr>
        <p:spPr>
          <a:xfrm>
            <a:off x="7536345" y="2430885"/>
            <a:ext cx="4416208" cy="430887"/>
          </a:xfrm>
          <a:prstGeom prst="rect">
            <a:avLst/>
          </a:prstGeom>
          <a:noFill/>
        </p:spPr>
        <p:txBody>
          <a:bodyPr wrap="square" lIns="0" tIns="0" rIns="0" bIns="0" rtlCol="0">
            <a:noAutofit/>
          </a:bodyPr>
          <a:lstStyle/>
          <a:p>
            <a:pPr>
              <a:lnSpc>
                <a:spcPct val="100000"/>
              </a:lnSpc>
              <a:spcBef>
                <a:spcPts val="1200"/>
              </a:spcBef>
              <a:buSzPct val="100000"/>
            </a:pPr>
            <a:r>
              <a:rPr lang="en-US" sz="1200" b="1" dirty="0">
                <a:solidFill>
                  <a:srgbClr val="595454"/>
                </a:solidFill>
                <a:latin typeface="+mj-lt"/>
              </a:rPr>
              <a:t>Learners Gains and Remaining Gaps Across Learning Objectives </a:t>
            </a:r>
          </a:p>
        </p:txBody>
      </p:sp>
      <p:graphicFrame>
        <p:nvGraphicFramePr>
          <p:cNvPr id="28" name="Table 27">
            <a:extLst>
              <a:ext uri="{FF2B5EF4-FFF2-40B4-BE49-F238E27FC236}">
                <a16:creationId xmlns:a16="http://schemas.microsoft.com/office/drawing/2014/main" id="{199A7056-04C6-41CD-A2F0-43A0349622DC}"/>
              </a:ext>
            </a:extLst>
          </p:cNvPr>
          <p:cNvGraphicFramePr>
            <a:graphicFrameLocks noGrp="1"/>
          </p:cNvGraphicFramePr>
          <p:nvPr/>
        </p:nvGraphicFramePr>
        <p:xfrm>
          <a:off x="5091449" y="4916111"/>
          <a:ext cx="216747" cy="320040"/>
        </p:xfrm>
        <a:graphic>
          <a:graphicData uri="http://schemas.openxmlformats.org/drawingml/2006/table">
            <a:tbl>
              <a:tblPr/>
              <a:tblGrid>
                <a:gridCol w="216747">
                  <a:extLst>
                    <a:ext uri="{9D8B030D-6E8A-4147-A177-3AD203B41FA5}">
                      <a16:colId xmlns:a16="http://schemas.microsoft.com/office/drawing/2014/main" val="2196619479"/>
                    </a:ext>
                  </a:extLst>
                </a:gridCol>
              </a:tblGrid>
              <a:tr h="320040">
                <a:tc>
                  <a:txBody>
                    <a:bodyPr/>
                    <a:lstStyle/>
                    <a:p>
                      <a:endParaRPr lang="en-US" sz="1500"/>
                    </a:p>
                  </a:txBody>
                  <a:tcPr>
                    <a:lnL>
                      <a:noFill/>
                    </a:lnL>
                    <a:lnR>
                      <a:noFill/>
                    </a:lnR>
                    <a:lnT>
                      <a:noFill/>
                    </a:lnT>
                    <a:lnB>
                      <a:noFill/>
                    </a:lnB>
                  </a:tcPr>
                </a:tc>
                <a:extLst>
                  <a:ext uri="{0D108BD9-81ED-4DB2-BD59-A6C34878D82A}">
                    <a16:rowId xmlns:a16="http://schemas.microsoft.com/office/drawing/2014/main" val="1052108621"/>
                  </a:ext>
                </a:extLst>
              </a:tr>
            </a:tbl>
          </a:graphicData>
        </a:graphic>
      </p:graphicFrame>
      <p:graphicFrame>
        <p:nvGraphicFramePr>
          <p:cNvPr id="29" name="Table 28">
            <a:extLst>
              <a:ext uri="{FF2B5EF4-FFF2-40B4-BE49-F238E27FC236}">
                <a16:creationId xmlns:a16="http://schemas.microsoft.com/office/drawing/2014/main" id="{3C4C21FF-D4A4-4385-8B46-BBD4C54AF0FF}"/>
              </a:ext>
            </a:extLst>
          </p:cNvPr>
          <p:cNvGraphicFramePr>
            <a:graphicFrameLocks noGrp="1"/>
          </p:cNvGraphicFramePr>
          <p:nvPr/>
        </p:nvGraphicFramePr>
        <p:xfrm>
          <a:off x="4431617" y="4251994"/>
          <a:ext cx="2096690" cy="1245293"/>
        </p:xfrm>
        <a:graphic>
          <a:graphicData uri="http://schemas.openxmlformats.org/drawingml/2006/table">
            <a:tbl>
              <a:tblPr firstRow="1" firstCol="1" bandRow="1">
                <a:tableStyleId>{5A111915-BE36-4E01-A7E5-04B1672EAD32}</a:tableStyleId>
              </a:tblPr>
              <a:tblGrid>
                <a:gridCol w="763570">
                  <a:extLst>
                    <a:ext uri="{9D8B030D-6E8A-4147-A177-3AD203B41FA5}">
                      <a16:colId xmlns:a16="http://schemas.microsoft.com/office/drawing/2014/main" val="2733033175"/>
                    </a:ext>
                  </a:extLst>
                </a:gridCol>
                <a:gridCol w="666560">
                  <a:extLst>
                    <a:ext uri="{9D8B030D-6E8A-4147-A177-3AD203B41FA5}">
                      <a16:colId xmlns:a16="http://schemas.microsoft.com/office/drawing/2014/main" val="3239581324"/>
                    </a:ext>
                  </a:extLst>
                </a:gridCol>
                <a:gridCol w="666560">
                  <a:extLst>
                    <a:ext uri="{9D8B030D-6E8A-4147-A177-3AD203B41FA5}">
                      <a16:colId xmlns:a16="http://schemas.microsoft.com/office/drawing/2014/main" val="3138339434"/>
                    </a:ext>
                  </a:extLst>
                </a:gridCol>
              </a:tblGrid>
              <a:tr h="221968">
                <a:tc gridSpan="3">
                  <a:txBody>
                    <a:bodyPr/>
                    <a:lstStyle/>
                    <a:p>
                      <a:pPr algn="ctr" rtl="0" fontAlgn="ctr"/>
                      <a:r>
                        <a:rPr lang="en-US" sz="1200" b="1" u="none" strike="noStrike" kern="1200">
                          <a:solidFill>
                            <a:srgbClr val="595454"/>
                          </a:solidFill>
                          <a:effectLst/>
                          <a:latin typeface="+mj-lt"/>
                          <a:ea typeface="+mn-ea"/>
                          <a:cs typeface="+mn-cs"/>
                        </a:rPr>
                        <a:t>Country Breakdown</a:t>
                      </a: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rgbClr val="EEE7E7"/>
                    </a:solidFill>
                  </a:tcPr>
                </a:tc>
                <a:tc hMerge="1">
                  <a:txBody>
                    <a:bodyPr/>
                    <a:lstStyle/>
                    <a:p>
                      <a:pPr algn="ctr" rtl="0" fontAlgn="ctr"/>
                      <a:endParaRPr lang="en-US" sz="1050" b="1" i="0" u="none" strike="noStrike">
                        <a:solidFill>
                          <a:srgbClr val="595454"/>
                        </a:solidFill>
                        <a:effectLst/>
                        <a:latin typeface="+mj-lt"/>
                      </a:endParaRPr>
                    </a:p>
                  </a:txBody>
                  <a:tcPr marL="12700" marR="12700" marT="12700" marB="0" anchor="ctr">
                    <a:lnL>
                      <a:noFill/>
                    </a:lnL>
                    <a:lnR>
                      <a:noFill/>
                    </a:lnR>
                    <a:lnT w="12700" cap="flat" cmpd="sng" algn="ctr">
                      <a:no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rgbClr val="EEE7E7"/>
                    </a:solidFill>
                  </a:tcPr>
                </a:tc>
                <a:tc hMerge="1">
                  <a:txBody>
                    <a:bodyPr/>
                    <a:lstStyle/>
                    <a:p>
                      <a:pPr algn="ctr" rtl="0" fontAlgn="ctr"/>
                      <a:endParaRPr lang="en-US" sz="1050" b="1" i="0" u="none" strike="noStrike">
                        <a:solidFill>
                          <a:srgbClr val="595454"/>
                        </a:solidFill>
                        <a:effectLst/>
                        <a:latin typeface="+mj-lt"/>
                      </a:endParaRP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333703535"/>
                  </a:ext>
                </a:extLst>
              </a:tr>
              <a:tr h="204665">
                <a:tc>
                  <a:txBody>
                    <a:bodyPr/>
                    <a:lstStyle/>
                    <a:p>
                      <a:pPr algn="ctr" rtl="0" fontAlgn="ctr"/>
                      <a:r>
                        <a:rPr lang="en-US" sz="1050" b="1" u="none" strike="noStrike" kern="1200">
                          <a:solidFill>
                            <a:srgbClr val="595454"/>
                          </a:solidFill>
                          <a:effectLst/>
                          <a:latin typeface="+mj-lt"/>
                          <a:ea typeface="+mn-ea"/>
                          <a:cs typeface="+mn-cs"/>
                        </a:rPr>
                        <a:t>Country</a:t>
                      </a: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solidFill>
                  </a:tcPr>
                </a:tc>
                <a:tc>
                  <a:txBody>
                    <a:bodyPr/>
                    <a:lstStyle/>
                    <a:p>
                      <a:pPr algn="ctr" rtl="0" fontAlgn="ctr"/>
                      <a:r>
                        <a:rPr lang="en-US" sz="1050" b="1" u="none" strike="noStrike">
                          <a:solidFill>
                            <a:srgbClr val="595454"/>
                          </a:solidFill>
                          <a:effectLst/>
                          <a:latin typeface="+mj-lt"/>
                        </a:rPr>
                        <a:t>%</a:t>
                      </a:r>
                      <a:endParaRPr lang="en-US" sz="1050" b="1" i="0" u="none" strike="noStrike">
                        <a:solidFill>
                          <a:srgbClr val="595454"/>
                        </a:solidFill>
                        <a:effectLst/>
                        <a:latin typeface="+mj-lt"/>
                      </a:endParaRPr>
                    </a:p>
                  </a:txBody>
                  <a:tcPr marL="12700" marR="12700" marT="12700" marB="0" anchor="ctr">
                    <a:lnL>
                      <a:noFill/>
                    </a:lnL>
                    <a:lnR>
                      <a:noFill/>
                    </a:lnR>
                    <a:lnT w="12700" cap="flat" cmpd="sng" algn="ctr">
                      <a:no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solidFill>
                  </a:tcPr>
                </a:tc>
                <a:tc>
                  <a:txBody>
                    <a:bodyPr/>
                    <a:lstStyle/>
                    <a:p>
                      <a:pPr algn="ctr" rtl="0" fontAlgn="ctr"/>
                      <a:r>
                        <a:rPr lang="en-US" sz="1050" b="1" u="none" strike="noStrike">
                          <a:solidFill>
                            <a:srgbClr val="595454"/>
                          </a:solidFill>
                          <a:effectLst/>
                          <a:latin typeface="+mj-lt"/>
                        </a:rPr>
                        <a:t>N</a:t>
                      </a:r>
                      <a:endParaRPr lang="en-US" sz="1050" b="1" i="0" u="none" strike="noStrike">
                        <a:solidFill>
                          <a:srgbClr val="595454"/>
                        </a:solidFill>
                        <a:effectLst/>
                        <a:latin typeface="+mj-lt"/>
                      </a:endParaRP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0797237"/>
                  </a:ext>
                </a:extLst>
              </a:tr>
              <a:tr h="20466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50" b="1" u="none" strike="noStrike" kern="1200">
                          <a:solidFill>
                            <a:schemeClr val="tx1"/>
                          </a:solidFill>
                          <a:effectLst/>
                          <a:latin typeface="+mj-lt"/>
                        </a:rPr>
                        <a:t>USA</a:t>
                      </a:r>
                      <a:endParaRPr lang="en-US" sz="1050" b="1" u="none" strike="noStrike" kern="1200">
                        <a:solidFill>
                          <a:schemeClr val="tx1"/>
                        </a:solidFill>
                        <a:effectLst/>
                        <a:latin typeface="+mj-lt"/>
                        <a:ea typeface="+mn-ea"/>
                        <a:cs typeface="+mn-cs"/>
                      </a:endParaRPr>
                    </a:p>
                  </a:txBody>
                  <a:tcPr marL="12700" marR="12700" marT="12700" marB="0" anchor="ctr">
                    <a:lnL w="12700" cap="flat" cmpd="sng" algn="ctr">
                      <a:noFill/>
                      <a:prstDash val="solid"/>
                      <a:round/>
                      <a:headEnd type="none" w="med" len="med"/>
                      <a:tailEnd type="none" w="med" len="med"/>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solidFill>
                      <a:srgbClr val="EEE7E7"/>
                    </a:solidFill>
                  </a:tcPr>
                </a:tc>
                <a:tc>
                  <a:txBody>
                    <a:bodyPr/>
                    <a:lstStyle/>
                    <a:p>
                      <a:pPr algn="ctr" fontAlgn="b"/>
                      <a:r>
                        <a:rPr lang="en-US" sz="1050" b="0" i="0" u="none" strike="noStrike">
                          <a:solidFill>
                            <a:srgbClr val="595454"/>
                          </a:solidFill>
                          <a:effectLst/>
                          <a:latin typeface="+mj-lt"/>
                          <a:cs typeface="Arial" panose="020B0604020202020204" pitchFamily="34" charset="0"/>
                        </a:rPr>
                        <a:t>x%</a:t>
                      </a:r>
                    </a:p>
                  </a:txBody>
                  <a:tcPr marL="12700" marR="12700" marT="12700" marB="0" anchor="b">
                    <a:lnL>
                      <a:noFill/>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solidFill>
                      <a:srgbClr val="EEE7E7"/>
                    </a:solidFill>
                  </a:tcPr>
                </a:tc>
                <a:tc>
                  <a:txBody>
                    <a:bodyPr/>
                    <a:lstStyle/>
                    <a:p>
                      <a:pPr algn="ctr" fontAlgn="b"/>
                      <a:r>
                        <a:rPr lang="en-US" sz="1050" b="0" i="0" u="none" strike="noStrike">
                          <a:solidFill>
                            <a:srgbClr val="595454"/>
                          </a:solidFill>
                          <a:effectLst/>
                          <a:latin typeface="+mj-lt"/>
                          <a:cs typeface="Arial" panose="020B0604020202020204" pitchFamily="34" charset="0"/>
                        </a:rPr>
                        <a:t>X</a:t>
                      </a:r>
                    </a:p>
                  </a:txBody>
                  <a:tcPr marL="12700" marR="12700" marT="12700" marB="0" anchor="ctr">
                    <a:lnL>
                      <a:noFill/>
                    </a:lnL>
                    <a:lnR w="12700" cap="flat" cmpd="sng" algn="ctr">
                      <a:noFill/>
                      <a:prstDash val="solid"/>
                      <a:round/>
                      <a:headEnd type="none" w="med" len="med"/>
                      <a:tailEnd type="none" w="med" len="med"/>
                    </a:lnR>
                    <a:lnT w="12700" cap="sq" cmpd="sng" algn="ctr">
                      <a:noFill/>
                      <a:prstDash val="solid"/>
                    </a:lnT>
                    <a:lnB w="12700" cap="sq" cmpd="sng" algn="ctr">
                      <a:no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443405772"/>
                  </a:ext>
                </a:extLst>
              </a:tr>
              <a:tr h="20466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50" b="1" u="none" strike="noStrike" kern="1200">
                          <a:solidFill>
                            <a:schemeClr val="tx1"/>
                          </a:solidFill>
                          <a:effectLst/>
                          <a:latin typeface="+mj-lt"/>
                        </a:rPr>
                        <a:t>Canada</a:t>
                      </a:r>
                      <a:endParaRPr lang="en-US" sz="1050" b="1" u="none" strike="noStrike" kern="1200">
                        <a:solidFill>
                          <a:schemeClr val="tx1"/>
                        </a:solidFill>
                        <a:effectLst/>
                        <a:latin typeface="+mj-lt"/>
                        <a:ea typeface="+mn-ea"/>
                        <a:cs typeface="+mn-cs"/>
                      </a:endParaRPr>
                    </a:p>
                  </a:txBody>
                  <a:tcPr marL="12700" marR="12700" marT="12700" marB="0" anchor="ctr">
                    <a:lnL w="12700" cap="flat" cmpd="sng" algn="ctr">
                      <a:noFill/>
                      <a:prstDash val="solid"/>
                      <a:round/>
                      <a:headEnd type="none" w="med" len="med"/>
                      <a:tailEnd type="none" w="med" len="med"/>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a:solidFill>
                            <a:srgbClr val="595454"/>
                          </a:solidFill>
                          <a:effectLst/>
                          <a:latin typeface="+mj-lt"/>
                          <a:cs typeface="Arial" panose="020B0604020202020204" pitchFamily="34" charset="0"/>
                        </a:rPr>
                        <a:t>x%</a:t>
                      </a:r>
                    </a:p>
                  </a:txBody>
                  <a:tcPr marL="12700" marR="12700" marT="12700" marB="0" anchor="b">
                    <a:lnL>
                      <a:noFill/>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a:solidFill>
                            <a:srgbClr val="595454"/>
                          </a:solidFill>
                          <a:effectLst/>
                          <a:latin typeface="+mj-lt"/>
                          <a:cs typeface="Arial" panose="020B0604020202020204" pitchFamily="34" charset="0"/>
                        </a:rPr>
                        <a:t>X</a:t>
                      </a:r>
                    </a:p>
                  </a:txBody>
                  <a:tcPr marL="12700" marR="12700" marT="12700" marB="0" anchor="ctr">
                    <a:lnL>
                      <a:noFill/>
                    </a:lnL>
                    <a:lnR w="12700" cap="flat" cmpd="sng" algn="ctr">
                      <a:noFill/>
                      <a:prstDash val="solid"/>
                      <a:round/>
                      <a:headEnd type="none" w="med" len="med"/>
                      <a:tailEnd type="none" w="med" len="med"/>
                    </a:lnR>
                    <a:lnT w="12700" cap="sq" cmpd="sng" algn="ctr">
                      <a:noFill/>
                      <a:prstDash val="solid"/>
                    </a:lnT>
                    <a:lnB w="12700" cap="sq"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7296468"/>
                  </a:ext>
                </a:extLst>
              </a:tr>
              <a:tr h="20466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50" b="1" u="none" strike="noStrike" kern="1200">
                          <a:solidFill>
                            <a:schemeClr val="tx1"/>
                          </a:solidFill>
                          <a:effectLst/>
                          <a:latin typeface="+mj-lt"/>
                        </a:rPr>
                        <a:t>Europe</a:t>
                      </a:r>
                      <a:endParaRPr lang="en-US" sz="1050" b="1" u="none" strike="noStrike" kern="1200">
                        <a:solidFill>
                          <a:schemeClr val="tx1"/>
                        </a:solidFill>
                        <a:effectLst/>
                        <a:latin typeface="+mj-lt"/>
                        <a:ea typeface="+mn-ea"/>
                        <a:cs typeface="+mn-cs"/>
                      </a:endParaRPr>
                    </a:p>
                  </a:txBody>
                  <a:tcPr marL="12700" marR="12700" marT="12700" marB="0" anchor="ctr">
                    <a:lnL w="12700" cap="flat" cmpd="sng" algn="ctr">
                      <a:noFill/>
                      <a:prstDash val="solid"/>
                      <a:round/>
                      <a:headEnd type="none" w="med" len="med"/>
                      <a:tailEnd type="none" w="med" len="med"/>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solidFill>
                      <a:srgbClr val="EEE7E7"/>
                    </a:solidFill>
                  </a:tcPr>
                </a:tc>
                <a:tc>
                  <a:txBody>
                    <a:bodyPr/>
                    <a:lstStyle/>
                    <a:p>
                      <a:pPr algn="ctr" fontAlgn="b"/>
                      <a:r>
                        <a:rPr lang="en-US" sz="1050" b="0" i="0" u="none" strike="noStrike">
                          <a:solidFill>
                            <a:srgbClr val="595454"/>
                          </a:solidFill>
                          <a:effectLst/>
                          <a:latin typeface="+mj-lt"/>
                          <a:cs typeface="Arial" panose="020B0604020202020204" pitchFamily="34" charset="0"/>
                        </a:rPr>
                        <a:t>x%</a:t>
                      </a:r>
                    </a:p>
                  </a:txBody>
                  <a:tcPr marL="12700" marR="12700" marT="12700" marB="0" anchor="b">
                    <a:lnL>
                      <a:noFill/>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solidFill>
                      <a:srgbClr val="EEE7E7"/>
                    </a:solidFill>
                  </a:tcPr>
                </a:tc>
                <a:tc>
                  <a:txBody>
                    <a:bodyPr/>
                    <a:lstStyle/>
                    <a:p>
                      <a:pPr algn="ctr" fontAlgn="b"/>
                      <a:r>
                        <a:rPr lang="en-US" sz="1050" b="0" i="0" u="none" strike="noStrike">
                          <a:solidFill>
                            <a:srgbClr val="595454"/>
                          </a:solidFill>
                          <a:effectLst/>
                          <a:latin typeface="+mj-lt"/>
                          <a:cs typeface="Arial" panose="020B0604020202020204" pitchFamily="34" charset="0"/>
                        </a:rPr>
                        <a:t>X</a:t>
                      </a:r>
                    </a:p>
                  </a:txBody>
                  <a:tcPr marL="12700" marR="12700" marT="12700" marB="0" anchor="ctr">
                    <a:lnL>
                      <a:noFill/>
                    </a:lnL>
                    <a:lnR w="12700" cap="flat" cmpd="sng" algn="ctr">
                      <a:noFill/>
                      <a:prstDash val="solid"/>
                      <a:round/>
                      <a:headEnd type="none" w="med" len="med"/>
                      <a:tailEnd type="none" w="med" len="med"/>
                    </a:lnR>
                    <a:lnT w="12700" cap="sq" cmpd="sng" algn="ctr">
                      <a:noFill/>
                      <a:prstDash val="solid"/>
                    </a:lnT>
                    <a:lnB w="12700" cap="sq" cmpd="sng" algn="ctr">
                      <a:no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58071008"/>
                  </a:ext>
                </a:extLst>
              </a:tr>
              <a:tr h="20466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50" b="1" u="none" strike="noStrike" kern="1200">
                          <a:solidFill>
                            <a:schemeClr val="tx1"/>
                          </a:solidFill>
                          <a:effectLst/>
                          <a:latin typeface="+mj-lt"/>
                        </a:rPr>
                        <a:t>RoW</a:t>
                      </a:r>
                      <a:endParaRPr lang="en-US" sz="1050" b="1" u="none" strike="noStrike" kern="1200">
                        <a:solidFill>
                          <a:schemeClr val="tx1"/>
                        </a:solidFill>
                        <a:effectLst/>
                        <a:latin typeface="+mj-lt"/>
                        <a:ea typeface="+mn-ea"/>
                        <a:cs typeface="+mn-cs"/>
                      </a:endParaRPr>
                    </a:p>
                  </a:txBody>
                  <a:tcPr marL="12700" marR="12700" marT="12700" marB="0" anchor="ctr">
                    <a:lnL w="12700" cap="flat" cmpd="sng" algn="ctr">
                      <a:noFill/>
                      <a:prstDash val="solid"/>
                      <a:round/>
                      <a:headEnd type="none" w="med" len="med"/>
                      <a:tailEnd type="none" w="med" len="med"/>
                    </a:lnL>
                    <a:lnR>
                      <a:noFill/>
                    </a:lnR>
                    <a:lnT w="12700" cap="sq"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a:solidFill>
                            <a:srgbClr val="595454"/>
                          </a:solidFill>
                          <a:effectLst/>
                          <a:latin typeface="+mj-lt"/>
                          <a:cs typeface="Arial" panose="020B0604020202020204" pitchFamily="34" charset="0"/>
                        </a:rPr>
                        <a:t>x%</a:t>
                      </a:r>
                    </a:p>
                  </a:txBody>
                  <a:tcPr marL="12700" marR="12700" marT="12700" marB="0" anchor="b">
                    <a:lnL>
                      <a:noFill/>
                    </a:lnL>
                    <a:lnR>
                      <a:noFill/>
                    </a:lnR>
                    <a:lnT w="12700" cap="sq"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a:solidFill>
                            <a:srgbClr val="595454"/>
                          </a:solidFill>
                          <a:effectLst/>
                          <a:latin typeface="+mj-lt"/>
                          <a:cs typeface="Arial" panose="020B0604020202020204" pitchFamily="34" charset="0"/>
                        </a:rPr>
                        <a:t>X</a:t>
                      </a:r>
                    </a:p>
                  </a:txBody>
                  <a:tcPr marL="12700" marR="12700" marT="12700" marB="0" anchor="ctr">
                    <a:lnL>
                      <a:noFill/>
                    </a:lnL>
                    <a:lnR w="12700" cap="flat" cmpd="sng" algn="ctr">
                      <a:noFill/>
                      <a:prstDash val="solid"/>
                      <a:round/>
                      <a:headEnd type="none" w="med" len="med"/>
                      <a:tailEnd type="none" w="med" len="med"/>
                    </a:lnR>
                    <a:lnT w="12700" cap="sq"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3486790"/>
                  </a:ext>
                </a:extLst>
              </a:tr>
            </a:tbl>
          </a:graphicData>
        </a:graphic>
      </p:graphicFrame>
      <p:graphicFrame>
        <p:nvGraphicFramePr>
          <p:cNvPr id="30" name="Table 29">
            <a:extLst>
              <a:ext uri="{FF2B5EF4-FFF2-40B4-BE49-F238E27FC236}">
                <a16:creationId xmlns:a16="http://schemas.microsoft.com/office/drawing/2014/main" id="{19BB6968-B2CA-406C-B1B2-8716D6852191}"/>
              </a:ext>
            </a:extLst>
          </p:cNvPr>
          <p:cNvGraphicFramePr>
            <a:graphicFrameLocks noGrp="1"/>
          </p:cNvGraphicFramePr>
          <p:nvPr/>
        </p:nvGraphicFramePr>
        <p:xfrm>
          <a:off x="4236114" y="3254830"/>
          <a:ext cx="2487697" cy="767116"/>
        </p:xfrm>
        <a:graphic>
          <a:graphicData uri="http://schemas.openxmlformats.org/drawingml/2006/table">
            <a:tbl>
              <a:tblPr firstRow="1" firstCol="1" bandRow="1">
                <a:tableStyleId>{7DF18680-E054-41AD-8BC1-D1AEF772440D}</a:tableStyleId>
              </a:tblPr>
              <a:tblGrid>
                <a:gridCol w="1269589">
                  <a:extLst>
                    <a:ext uri="{9D8B030D-6E8A-4147-A177-3AD203B41FA5}">
                      <a16:colId xmlns:a16="http://schemas.microsoft.com/office/drawing/2014/main" val="20000"/>
                    </a:ext>
                  </a:extLst>
                </a:gridCol>
                <a:gridCol w="1218108">
                  <a:extLst>
                    <a:ext uri="{9D8B030D-6E8A-4147-A177-3AD203B41FA5}">
                      <a16:colId xmlns:a16="http://schemas.microsoft.com/office/drawing/2014/main" val="20001"/>
                    </a:ext>
                  </a:extLst>
                </a:gridCol>
              </a:tblGrid>
              <a:tr h="171787">
                <a:tc gridSpan="2">
                  <a:txBody>
                    <a:bodyPr/>
                    <a:lstStyle/>
                    <a:p>
                      <a:pPr algn="ctr" fontAlgn="b"/>
                      <a:r>
                        <a:rPr lang="en-US" sz="1200" b="1" i="0" u="none" strike="noStrike" kern="1200">
                          <a:solidFill>
                            <a:srgbClr val="595454"/>
                          </a:solidFill>
                          <a:effectLst/>
                          <a:latin typeface="+mj-lt"/>
                          <a:ea typeface="+mn-ea"/>
                          <a:cs typeface="+mn-cs"/>
                        </a:rPr>
                        <a:t>Academic vs Community</a:t>
                      </a:r>
                    </a:p>
                  </a:txBody>
                  <a:tcPr marL="7257" marR="7257" marT="7257"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EEE7E7"/>
                    </a:solidFill>
                  </a:tcPr>
                </a:tc>
                <a:tc hMerge="1">
                  <a:txBody>
                    <a:bodyPr/>
                    <a:lstStyle/>
                    <a:p>
                      <a:pPr algn="ctr" fontAlgn="b"/>
                      <a:endParaRPr lang="en-US" sz="1050" b="1" i="0" u="none" strike="noStrike">
                        <a:solidFill>
                          <a:srgbClr val="595454"/>
                        </a:solidFill>
                        <a:effectLst/>
                        <a:latin typeface="+mj-lt"/>
                      </a:endParaRPr>
                    </a:p>
                  </a:txBody>
                  <a:tcPr marL="7257" marR="7257" marT="7257"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312201383"/>
                  </a:ext>
                </a:extLst>
              </a:tr>
              <a:tr h="38751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50" b="1" i="0" u="none" strike="noStrike" kern="1200">
                          <a:solidFill>
                            <a:srgbClr val="595454"/>
                          </a:solidFill>
                          <a:effectLst/>
                          <a:latin typeface="+mj-lt"/>
                          <a:ea typeface="+mn-ea"/>
                          <a:cs typeface="+mn-cs"/>
                        </a:rPr>
                        <a:t>HCPs in </a:t>
                      </a:r>
                    </a:p>
                    <a:p>
                      <a:pPr algn="ctr" fontAlgn="b"/>
                      <a:r>
                        <a:rPr lang="en-US" sz="1050" b="1" i="0" u="none" strike="noStrike" kern="1200">
                          <a:solidFill>
                            <a:srgbClr val="595454"/>
                          </a:solidFill>
                          <a:effectLst/>
                          <a:latin typeface="+mj-lt"/>
                          <a:ea typeface="+mn-ea"/>
                          <a:cs typeface="+mn-cs"/>
                        </a:rPr>
                        <a:t>Academic</a:t>
                      </a:r>
                      <a:r>
                        <a:rPr lang="en-US" sz="1050" b="1" i="0" u="none" strike="noStrike" kern="1200" baseline="0">
                          <a:solidFill>
                            <a:srgbClr val="595454"/>
                          </a:solidFill>
                          <a:effectLst/>
                          <a:latin typeface="+mj-lt"/>
                          <a:ea typeface="+mn-ea"/>
                          <a:cs typeface="+mn-cs"/>
                        </a:rPr>
                        <a:t> Setting</a:t>
                      </a:r>
                      <a:endParaRPr lang="en-US" sz="1050" b="1" i="0" u="none" strike="noStrike" kern="1200">
                        <a:solidFill>
                          <a:srgbClr val="595454"/>
                        </a:solidFill>
                        <a:effectLst/>
                        <a:latin typeface="+mj-lt"/>
                        <a:ea typeface="+mn-ea"/>
                        <a:cs typeface="+mn-cs"/>
                      </a:endParaRPr>
                    </a:p>
                  </a:txBody>
                  <a:tcPr marL="7257" marR="7257" marT="7257"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50" b="1" i="0" u="none" strike="noStrike">
                          <a:solidFill>
                            <a:srgbClr val="595454"/>
                          </a:solidFill>
                          <a:effectLst/>
                          <a:latin typeface="+mj-lt"/>
                        </a:rPr>
                        <a:t>HCPs in Community Setting</a:t>
                      </a:r>
                    </a:p>
                  </a:txBody>
                  <a:tcPr marL="7257" marR="7257" marT="7257"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946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50" b="1" i="0" u="none" strike="noStrike" kern="1200">
                          <a:solidFill>
                            <a:srgbClr val="595454"/>
                          </a:solidFill>
                          <a:effectLst/>
                          <a:latin typeface="+mj-lt"/>
                          <a:ea typeface="+mn-ea"/>
                          <a:cs typeface="+mn-cs"/>
                        </a:rPr>
                        <a:t>% (n)</a:t>
                      </a:r>
                    </a:p>
                  </a:txBody>
                  <a:tcPr marL="0" marR="0" marT="0" marB="0">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7E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050" b="1" i="0" u="none" strike="noStrike" kern="1200">
                          <a:solidFill>
                            <a:srgbClr val="595454"/>
                          </a:solidFill>
                          <a:effectLst/>
                          <a:latin typeface="+mj-lt"/>
                          <a:ea typeface="+mn-ea"/>
                          <a:cs typeface="+mn-cs"/>
                        </a:rPr>
                        <a:t>% (n)</a:t>
                      </a:r>
                    </a:p>
                  </a:txBody>
                  <a:tcPr marL="0" marR="0" marT="0" marB="0">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1"/>
                  </a:ext>
                </a:extLst>
              </a:tr>
            </a:tbl>
          </a:graphicData>
        </a:graphic>
      </p:graphicFrame>
      <p:sp>
        <p:nvSpPr>
          <p:cNvPr id="33" name="Rectangle: Rounded Corners 32">
            <a:extLst>
              <a:ext uri="{FF2B5EF4-FFF2-40B4-BE49-F238E27FC236}">
                <a16:creationId xmlns:a16="http://schemas.microsoft.com/office/drawing/2014/main" id="{16C70F18-8AE7-42BE-9A07-87F42C61840C}"/>
              </a:ext>
            </a:extLst>
          </p:cNvPr>
          <p:cNvSpPr/>
          <p:nvPr/>
        </p:nvSpPr>
        <p:spPr>
          <a:xfrm>
            <a:off x="4587864" y="5727335"/>
            <a:ext cx="1784196" cy="553368"/>
          </a:xfrm>
          <a:prstGeom prst="roundRect">
            <a:avLst/>
          </a:prstGeom>
          <a:solidFill>
            <a:srgbClr val="EEE7E7"/>
          </a:solidFill>
          <a:ln>
            <a:noFill/>
          </a:ln>
        </p:spPr>
        <p:style>
          <a:lnRef idx="0">
            <a:schemeClr val="accent1"/>
          </a:lnRef>
          <a:fillRef idx="1">
            <a:schemeClr val="accent1"/>
          </a:fillRef>
          <a:effectRef idx="0">
            <a:srgbClr val="000000"/>
          </a:effectRef>
          <a:fontRef idx="minor">
            <a:schemeClr val="lt1"/>
          </a:fontRef>
        </p:style>
        <p:txBody>
          <a:bodyPr rtlCol="0" anchor="ctr"/>
          <a:lstStyle/>
          <a:p>
            <a:pPr lvl="0" algn="ctr" defTabSz="457200">
              <a:defRPr/>
            </a:pPr>
            <a:r>
              <a:rPr lang="en-US" sz="1200" b="1" dirty="0">
                <a:solidFill>
                  <a:srgbClr val="595454"/>
                </a:solidFill>
                <a:cs typeface="Arial" panose="020B0604020202020204" pitchFamily="34" charset="0"/>
              </a:rPr>
              <a:t>XXXXX</a:t>
            </a:r>
          </a:p>
          <a:p>
            <a:pPr lvl="0" algn="ctr" defTabSz="457200">
              <a:defRPr/>
            </a:pPr>
            <a:r>
              <a:rPr lang="en-US" sz="1050" b="1" dirty="0">
                <a:solidFill>
                  <a:srgbClr val="595454"/>
                </a:solidFill>
                <a:cs typeface="Arial" panose="020B0604020202020204" pitchFamily="34" charset="0"/>
              </a:rPr>
              <a:t># of patients impacted monthly</a:t>
            </a:r>
          </a:p>
        </p:txBody>
      </p:sp>
      <p:sp>
        <p:nvSpPr>
          <p:cNvPr id="3" name="Rectangle: Rounded Corners 2">
            <a:extLst>
              <a:ext uri="{FF2B5EF4-FFF2-40B4-BE49-F238E27FC236}">
                <a16:creationId xmlns:a16="http://schemas.microsoft.com/office/drawing/2014/main" id="{5577E100-80BA-878A-B3CC-9382899F7379}"/>
              </a:ext>
            </a:extLst>
          </p:cNvPr>
          <p:cNvSpPr/>
          <p:nvPr/>
        </p:nvSpPr>
        <p:spPr>
          <a:xfrm>
            <a:off x="8661814" y="5727335"/>
            <a:ext cx="1784196" cy="553368"/>
          </a:xfrm>
          <a:prstGeom prst="roundRect">
            <a:avLst/>
          </a:prstGeom>
          <a:solidFill>
            <a:srgbClr val="EEE7E7"/>
          </a:solidFill>
          <a:ln>
            <a:noFill/>
          </a:ln>
        </p:spPr>
        <p:style>
          <a:lnRef idx="0">
            <a:schemeClr val="accent1"/>
          </a:lnRef>
          <a:fillRef idx="1">
            <a:schemeClr val="accent1"/>
          </a:fillRef>
          <a:effectRef idx="0">
            <a:srgbClr val="000000"/>
          </a:effectRef>
          <a:fontRef idx="minor">
            <a:schemeClr val="lt1"/>
          </a:fontRef>
        </p:style>
        <p:txBody>
          <a:bodyPr rtlCol="0" anchor="ctr"/>
          <a:lstStyle/>
          <a:p>
            <a:pPr lvl="0" algn="ctr" defTabSz="457200">
              <a:defRPr/>
            </a:pPr>
            <a:r>
              <a:rPr lang="en-US" sz="1200" b="1" dirty="0">
                <a:solidFill>
                  <a:srgbClr val="595454"/>
                </a:solidFill>
                <a:cs typeface="Arial" panose="020B0604020202020204" pitchFamily="34" charset="0"/>
              </a:rPr>
              <a:t>XXXXX</a:t>
            </a:r>
          </a:p>
          <a:p>
            <a:pPr lvl="0" algn="ctr" defTabSz="457200">
              <a:defRPr/>
            </a:pPr>
            <a:r>
              <a:rPr lang="en-US" sz="1050" b="1" dirty="0">
                <a:solidFill>
                  <a:srgbClr val="595454"/>
                </a:solidFill>
                <a:cs typeface="Arial" panose="020B0604020202020204" pitchFamily="34" charset="0"/>
              </a:rPr>
              <a:t># of learners since </a:t>
            </a:r>
            <a:r>
              <a:rPr lang="en-US" sz="1050" b="1">
                <a:solidFill>
                  <a:srgbClr val="595454"/>
                </a:solidFill>
                <a:cs typeface="Arial" panose="020B0604020202020204" pitchFamily="34" charset="0"/>
              </a:rPr>
              <a:t>last report?</a:t>
            </a:r>
            <a:endParaRPr lang="en-US" sz="1050" b="1" dirty="0">
              <a:solidFill>
                <a:srgbClr val="595454"/>
              </a:solidFill>
              <a:cs typeface="Arial" panose="020B0604020202020204" pitchFamily="34" charset="0"/>
            </a:endParaRPr>
          </a:p>
        </p:txBody>
      </p:sp>
    </p:spTree>
    <p:extLst>
      <p:ext uri="{BB962C8B-B14F-4D97-AF65-F5344CB8AC3E}">
        <p14:creationId xmlns:p14="http://schemas.microsoft.com/office/powerpoint/2010/main" val="3904913895"/>
      </p:ext>
    </p:extLst>
  </p:cSld>
  <p:clrMapOvr>
    <a:masterClrMapping/>
  </p:clrMapOvr>
</p:sld>
</file>

<file path=ppt/theme/theme1.xml><?xml version="1.0" encoding="utf-8"?>
<a:theme xmlns:a="http://schemas.openxmlformats.org/drawingml/2006/main" name="Bristol Myers Squibb">
  <a:themeElements>
    <a:clrScheme name="Bristol Myers Squibb Colors">
      <a:dk1>
        <a:srgbClr val="595454"/>
      </a:dk1>
      <a:lt1>
        <a:srgbClr val="FFFFFF"/>
      </a:lt1>
      <a:dk2>
        <a:srgbClr val="595454"/>
      </a:dk2>
      <a:lt2>
        <a:srgbClr val="EEE7E7"/>
      </a:lt2>
      <a:accent1>
        <a:srgbClr val="A69F9F"/>
      </a:accent1>
      <a:accent2>
        <a:srgbClr val="FFD186"/>
      </a:accent2>
      <a:accent3>
        <a:srgbClr val="33D6F1"/>
      </a:accent3>
      <a:accent4>
        <a:srgbClr val="CB7C78"/>
      </a:accent4>
      <a:accent5>
        <a:srgbClr val="59FFB9"/>
      </a:accent5>
      <a:accent6>
        <a:srgbClr val="FDA97D"/>
      </a:accent6>
      <a:hlink>
        <a:srgbClr val="BE2BBB"/>
      </a:hlink>
      <a:folHlink>
        <a:srgbClr val="BE2BBB"/>
      </a:folHlink>
    </a:clrScheme>
    <a:fontScheme name="Bristol Myers Squibb Fonts">
      <a:majorFont>
        <a:latin typeface="Trebuchet MS"/>
        <a:ea typeface=""/>
        <a:cs typeface=""/>
      </a:majorFont>
      <a:minorFont>
        <a:latin typeface="Trebuchet MS"/>
        <a:ea typeface=""/>
        <a:cs typeface=""/>
      </a:minorFont>
    </a:fontScheme>
    <a:fmtScheme name="Bristol Myers Squibb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28575" cap="rnd"/>
      </a:spPr>
      <a:bodyPr/>
      <a:lstStyle/>
      <a:style>
        <a:lnRef idx="1">
          <a:srgbClr val="BE2BBB"/>
        </a:lnRef>
        <a:fillRef idx="0">
          <a:schemeClr val="accent1"/>
        </a:fillRef>
        <a:effectRef idx="0">
          <a:srgbClr val="000000"/>
        </a:effectRef>
        <a:fontRef idx="minor">
          <a:schemeClr val="lt1"/>
        </a:fontRef>
      </a:style>
    </a:lnDef>
    <a:txDef>
      <a:spPr>
        <a:noFill/>
      </a:spPr>
      <a:bodyPr wrap="square" lIns="0" tIns="0" rIns="0" bIns="0" rtlCol="0">
        <a:noAutofit/>
      </a:bodyPr>
      <a:lstStyle>
        <a:defPPr>
          <a:lnSpc>
            <a:spcPct val="100000"/>
          </a:lnSpc>
          <a:defRPr sz="2000"/>
        </a:defPPr>
      </a:lstStyle>
    </a:txDef>
  </a:objectDefaults>
  <a:extraClrSchemeLst/>
  <a:custClrLst>
    <a:custClr name="Purple">
      <a:srgbClr val="BE2BBB"/>
    </a:custClr>
    <a:custClr name="Dark Gray">
      <a:srgbClr val="595454"/>
    </a:custClr>
    <a:custClr name="Gray">
      <a:srgbClr val="A69F9F"/>
    </a:custClr>
    <a:custClr name="Light Gray">
      <a:srgbClr val="EEE7E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mber 1">
      <a:srgbClr val="FFECCD"/>
    </a:custClr>
    <a:custClr name="Peach 1">
      <a:srgbClr val="FEDCCA"/>
    </a:custClr>
    <a:custClr name="Sienna 1">
      <a:srgbClr val="DAC5C5"/>
    </a:custClr>
    <a:custClr name="Mint 1">
      <a:srgbClr val="C5FFE6"/>
    </a:custClr>
    <a:custClr name="Aqua 1">
      <a:srgbClr val="C0F2FB"/>
    </a:custClr>
    <a:custClr name="White">
      <a:srgbClr val="FFFFFF"/>
    </a:custClr>
    <a:custClr name="White">
      <a:srgbClr val="FFFFFF"/>
    </a:custClr>
    <a:custClr name="White">
      <a:srgbClr val="FFFFFF"/>
    </a:custClr>
    <a:custClr name="White">
      <a:srgbClr val="FFFFFF"/>
    </a:custClr>
    <a:custClr name="White">
      <a:srgbClr val="FFFFFF"/>
    </a:custClr>
    <a:custClr name="Amber 3">
      <a:srgbClr val="FFAC25"/>
    </a:custClr>
    <a:custClr name="Peach 3">
      <a:srgbClr val="DF603A"/>
    </a:custClr>
    <a:custClr name="Sienna 3">
      <a:srgbClr val="772A28"/>
    </a:custClr>
    <a:custClr name="Mint 3">
      <a:srgbClr val="1DCE9B"/>
    </a:custClr>
    <a:custClr name="Aqua 3">
      <a:srgbClr val="009FBA"/>
    </a:custClr>
    <a:custClr name="White">
      <a:srgbClr val="FFFFFF"/>
    </a:custClr>
    <a:custClr name="White">
      <a:srgbClr val="FFFFFF"/>
    </a:custClr>
    <a:custClr name="White">
      <a:srgbClr val="FFFFFF"/>
    </a:custClr>
    <a:custClr name="White">
      <a:srgbClr val="FFFFFF"/>
    </a:custClr>
    <a:custClr name="White">
      <a:srgbClr val="FFFFFF"/>
    </a:custClr>
    <a:custClr name="Amber 4">
      <a:srgbClr val="C37900"/>
    </a:custClr>
    <a:custClr name="Peach 4">
      <a:srgbClr val="BA4422"/>
    </a:custClr>
    <a:custClr name="Sienna 4">
      <a:srgbClr val="501514"/>
    </a:custClr>
    <a:custClr name="Mint 4">
      <a:srgbClr val="138967"/>
    </a:custClr>
    <a:custClr name="Aqua 4">
      <a:srgbClr val="097789"/>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Nov2022_brand_training_presentation.original.pptx" id="{29001C4C-8DE7-46A3-960C-9FBFEBD2F7AD}" vid="{E9869994-1787-472A-91CA-EB33195B0818}"/>
    </a:ext>
  </a:extLst>
</a:theme>
</file>

<file path=ppt/theme/theme2.xml><?xml version="1.0" encoding="utf-8"?>
<a:theme xmlns:a="http://schemas.openxmlformats.org/drawingml/2006/main" name="Bristol Myers Squibb">
  <a:themeElements>
    <a:clrScheme name="Bristol Myers Squibb Colors">
      <a:dk1>
        <a:srgbClr val="595454"/>
      </a:dk1>
      <a:lt1>
        <a:srgbClr val="FFFFFF"/>
      </a:lt1>
      <a:dk2>
        <a:srgbClr val="595454"/>
      </a:dk2>
      <a:lt2>
        <a:srgbClr val="EEE7E7"/>
      </a:lt2>
      <a:accent1>
        <a:srgbClr val="A69F9F"/>
      </a:accent1>
      <a:accent2>
        <a:srgbClr val="FFD186"/>
      </a:accent2>
      <a:accent3>
        <a:srgbClr val="33D6F1"/>
      </a:accent3>
      <a:accent4>
        <a:srgbClr val="CB7C78"/>
      </a:accent4>
      <a:accent5>
        <a:srgbClr val="59FFB9"/>
      </a:accent5>
      <a:accent6>
        <a:srgbClr val="FDA97D"/>
      </a:accent6>
      <a:hlink>
        <a:srgbClr val="BE2BBB"/>
      </a:hlink>
      <a:folHlink>
        <a:srgbClr val="BE2BBB"/>
      </a:folHlink>
    </a:clrScheme>
    <a:fontScheme name="Bristol Myers Squibb Fonts">
      <a:majorFont>
        <a:latin typeface="Trebuchet MS"/>
        <a:ea typeface=""/>
        <a:cs typeface=""/>
      </a:majorFont>
      <a:minorFont>
        <a:latin typeface="Trebuchet MS"/>
        <a:ea typeface=""/>
        <a:cs typeface=""/>
      </a:minorFont>
    </a:fontScheme>
    <a:fmtScheme name="Bristol Myers Squibb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28575" cap="rnd"/>
      </a:spPr>
      <a:bodyPr/>
      <a:lstStyle/>
      <a:style>
        <a:lnRef idx="1">
          <a:srgbClr val="BE2BBB"/>
        </a:lnRef>
        <a:fillRef idx="0">
          <a:schemeClr val="accent1"/>
        </a:fillRef>
        <a:effectRef idx="0">
          <a:srgbClr val="000000"/>
        </a:effectRef>
        <a:fontRef idx="minor">
          <a:schemeClr val="lt1"/>
        </a:fontRef>
      </a:style>
    </a:lnDef>
    <a:txDef>
      <a:spPr>
        <a:noFill/>
      </a:spPr>
      <a:bodyPr wrap="square" lIns="0" tIns="0" rIns="0" bIns="0" rtlCol="0">
        <a:noAutofit/>
      </a:bodyPr>
      <a:lstStyle>
        <a:defPPr>
          <a:lnSpc>
            <a:spcPct val="100000"/>
          </a:lnSpc>
          <a:defRPr sz="2000"/>
        </a:defPPr>
      </a:lstStyle>
    </a:txDef>
  </a:objectDefaults>
  <a:extraClrSchemeLst/>
  <a:custClrLst>
    <a:custClr name="Purple">
      <a:srgbClr val="BE2BBB"/>
    </a:custClr>
    <a:custClr name="Dark Gray">
      <a:srgbClr val="595454"/>
    </a:custClr>
    <a:custClr name="Gray">
      <a:srgbClr val="A69F9F"/>
    </a:custClr>
    <a:custClr name="Light Gray">
      <a:srgbClr val="EEE7E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mber 1">
      <a:srgbClr val="FFECCD"/>
    </a:custClr>
    <a:custClr name="Peach 1">
      <a:srgbClr val="FEDCCA"/>
    </a:custClr>
    <a:custClr name="Sienna 1">
      <a:srgbClr val="DAC5C5"/>
    </a:custClr>
    <a:custClr name="Mint 1">
      <a:srgbClr val="C5FFE6"/>
    </a:custClr>
    <a:custClr name="Aqua 1">
      <a:srgbClr val="C0F2FB"/>
    </a:custClr>
    <a:custClr name="White">
      <a:srgbClr val="FFFFFF"/>
    </a:custClr>
    <a:custClr name="White">
      <a:srgbClr val="FFFFFF"/>
    </a:custClr>
    <a:custClr name="White">
      <a:srgbClr val="FFFFFF"/>
    </a:custClr>
    <a:custClr name="White">
      <a:srgbClr val="FFFFFF"/>
    </a:custClr>
    <a:custClr name="White">
      <a:srgbClr val="FFFFFF"/>
    </a:custClr>
    <a:custClr name="Amber 3">
      <a:srgbClr val="FFAC25"/>
    </a:custClr>
    <a:custClr name="Peach 3">
      <a:srgbClr val="DF603A"/>
    </a:custClr>
    <a:custClr name="Sienna 3">
      <a:srgbClr val="772A28"/>
    </a:custClr>
    <a:custClr name="Mint 3">
      <a:srgbClr val="1DCE9B"/>
    </a:custClr>
    <a:custClr name="Aqua 3">
      <a:srgbClr val="009FBA"/>
    </a:custClr>
    <a:custClr name="White">
      <a:srgbClr val="FFFFFF"/>
    </a:custClr>
    <a:custClr name="White">
      <a:srgbClr val="FFFFFF"/>
    </a:custClr>
    <a:custClr name="White">
      <a:srgbClr val="FFFFFF"/>
    </a:custClr>
    <a:custClr name="White">
      <a:srgbClr val="FFFFFF"/>
    </a:custClr>
    <a:custClr name="White">
      <a:srgbClr val="FFFFFF"/>
    </a:custClr>
    <a:custClr name="Amber 4">
      <a:srgbClr val="C37900"/>
    </a:custClr>
    <a:custClr name="Peach 4">
      <a:srgbClr val="BA4422"/>
    </a:custClr>
    <a:custClr name="Sienna 4">
      <a:srgbClr val="501514"/>
    </a:custClr>
    <a:custClr name="Mint 4">
      <a:srgbClr val="138967"/>
    </a:custClr>
    <a:custClr name="Aqua 4">
      <a:srgbClr val="097789"/>
    </a:custClr>
    <a:custClr name="White">
      <a:srgbClr val="FFFFFF"/>
    </a:custClr>
    <a:custClr name="White">
      <a:srgbClr val="FFFFFF"/>
    </a:custClr>
    <a:custClr name="White">
      <a:srgbClr val="FFFFFF"/>
    </a:custClr>
    <a:custClr name="White">
      <a:srgbClr val="FFFFFF"/>
    </a:custClr>
    <a:custClr name="White">
      <a:srgbClr val="FFFFFF"/>
    </a:custClr>
  </a:custClrLst>
</a:theme>
</file>

<file path=ppt/theme/theme3.xml><?xml version="1.0" encoding="utf-8"?>
<a:theme xmlns:a="http://schemas.openxmlformats.org/drawingml/2006/main" name="Bristol Myers Squibb">
  <a:themeElements>
    <a:clrScheme name="Bristol Myers Squibb Colors">
      <a:dk1>
        <a:srgbClr val="595454"/>
      </a:dk1>
      <a:lt1>
        <a:srgbClr val="FFFFFF"/>
      </a:lt1>
      <a:dk2>
        <a:srgbClr val="595454"/>
      </a:dk2>
      <a:lt2>
        <a:srgbClr val="EEE7E7"/>
      </a:lt2>
      <a:accent1>
        <a:srgbClr val="A69F9F"/>
      </a:accent1>
      <a:accent2>
        <a:srgbClr val="FFD186"/>
      </a:accent2>
      <a:accent3>
        <a:srgbClr val="33D6F1"/>
      </a:accent3>
      <a:accent4>
        <a:srgbClr val="CB7C78"/>
      </a:accent4>
      <a:accent5>
        <a:srgbClr val="59FFB9"/>
      </a:accent5>
      <a:accent6>
        <a:srgbClr val="FDA97D"/>
      </a:accent6>
      <a:hlink>
        <a:srgbClr val="BE2BBB"/>
      </a:hlink>
      <a:folHlink>
        <a:srgbClr val="BE2BBB"/>
      </a:folHlink>
    </a:clrScheme>
    <a:fontScheme name="Bristol Myers Squibb Fonts">
      <a:majorFont>
        <a:latin typeface="Trebuchet MS"/>
        <a:ea typeface=""/>
        <a:cs typeface=""/>
      </a:majorFont>
      <a:minorFont>
        <a:latin typeface="Trebuchet MS"/>
        <a:ea typeface=""/>
        <a:cs typeface=""/>
      </a:minorFont>
    </a:fontScheme>
    <a:fmtScheme name="Bristol Myers Squibb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28575" cap="rnd"/>
      </a:spPr>
      <a:bodyPr/>
      <a:lstStyle/>
      <a:style>
        <a:lnRef idx="1">
          <a:srgbClr val="BE2BBB"/>
        </a:lnRef>
        <a:fillRef idx="0">
          <a:schemeClr val="accent1"/>
        </a:fillRef>
        <a:effectRef idx="0">
          <a:srgbClr val="000000"/>
        </a:effectRef>
        <a:fontRef idx="minor">
          <a:schemeClr val="lt1"/>
        </a:fontRef>
      </a:style>
    </a:lnDef>
    <a:txDef>
      <a:spPr>
        <a:noFill/>
      </a:spPr>
      <a:bodyPr wrap="square" lIns="0" tIns="0" rIns="0" bIns="0" rtlCol="0">
        <a:noAutofit/>
      </a:bodyPr>
      <a:lstStyle>
        <a:defPPr>
          <a:lnSpc>
            <a:spcPct val="100000"/>
          </a:lnSpc>
          <a:defRPr sz="2000"/>
        </a:defPPr>
      </a:lstStyle>
    </a:txDef>
  </a:objectDefaults>
  <a:extraClrSchemeLst/>
  <a:custClrLst>
    <a:custClr name="Purple">
      <a:srgbClr val="BE2BBB"/>
    </a:custClr>
    <a:custClr name="Dark Gray">
      <a:srgbClr val="595454"/>
    </a:custClr>
    <a:custClr name="Gray">
      <a:srgbClr val="A69F9F"/>
    </a:custClr>
    <a:custClr name="Light Gray">
      <a:srgbClr val="EEE7E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mber 1">
      <a:srgbClr val="FFECCD"/>
    </a:custClr>
    <a:custClr name="Peach 1">
      <a:srgbClr val="FEDCCA"/>
    </a:custClr>
    <a:custClr name="Sienna 1">
      <a:srgbClr val="DAC5C5"/>
    </a:custClr>
    <a:custClr name="Mint 1">
      <a:srgbClr val="C5FFE6"/>
    </a:custClr>
    <a:custClr name="Aqua 1">
      <a:srgbClr val="C0F2FB"/>
    </a:custClr>
    <a:custClr name="White">
      <a:srgbClr val="FFFFFF"/>
    </a:custClr>
    <a:custClr name="White">
      <a:srgbClr val="FFFFFF"/>
    </a:custClr>
    <a:custClr name="White">
      <a:srgbClr val="FFFFFF"/>
    </a:custClr>
    <a:custClr name="White">
      <a:srgbClr val="FFFFFF"/>
    </a:custClr>
    <a:custClr name="White">
      <a:srgbClr val="FFFFFF"/>
    </a:custClr>
    <a:custClr name="Amber 3">
      <a:srgbClr val="FFAC25"/>
    </a:custClr>
    <a:custClr name="Peach 3">
      <a:srgbClr val="DF603A"/>
    </a:custClr>
    <a:custClr name="Sienna 3">
      <a:srgbClr val="772A28"/>
    </a:custClr>
    <a:custClr name="Mint 3">
      <a:srgbClr val="1DCE9B"/>
    </a:custClr>
    <a:custClr name="Aqua 3">
      <a:srgbClr val="009FBA"/>
    </a:custClr>
    <a:custClr name="White">
      <a:srgbClr val="FFFFFF"/>
    </a:custClr>
    <a:custClr name="White">
      <a:srgbClr val="FFFFFF"/>
    </a:custClr>
    <a:custClr name="White">
      <a:srgbClr val="FFFFFF"/>
    </a:custClr>
    <a:custClr name="White">
      <a:srgbClr val="FFFFFF"/>
    </a:custClr>
    <a:custClr name="White">
      <a:srgbClr val="FFFFFF"/>
    </a:custClr>
    <a:custClr name="Amber 4">
      <a:srgbClr val="C37900"/>
    </a:custClr>
    <a:custClr name="Peach 4">
      <a:srgbClr val="BA4422"/>
    </a:custClr>
    <a:custClr name="Sienna 4">
      <a:srgbClr val="501514"/>
    </a:custClr>
    <a:custClr name="Mint 4">
      <a:srgbClr val="138967"/>
    </a:custClr>
    <a:custClr name="Aqua 4">
      <a:srgbClr val="097789"/>
    </a:custClr>
    <a:custClr name="White">
      <a:srgbClr val="FFFFFF"/>
    </a:custClr>
    <a:custClr name="White">
      <a:srgbClr val="FFFFFF"/>
    </a:custClr>
    <a:custClr name="White">
      <a:srgbClr val="FFFFFF"/>
    </a:custClr>
    <a:custClr name="White">
      <a:srgbClr val="FFFFFF"/>
    </a:custClr>
    <a:custClr name="White">
      <a:srgbClr val="FFFFFF"/>
    </a:custClr>
  </a:custClrLst>
</a:theme>
</file>

<file path=docMetadata/LabelInfo.xml><?xml version="1.0" encoding="utf-8"?>
<clbl:labelList xmlns:clbl="http://schemas.microsoft.com/office/2020/mipLabelMetadata">
  <clbl:label id="{71e34cb8-3a56-4fd5-a259-4acadab6e4ac}" enabled="0" method="" siteId="{71e34cb8-3a56-4fd5-a259-4acadab6e4ac}" removed="1"/>
</clbl:labelList>
</file>

<file path=docProps/app.xml><?xml version="1.0" encoding="utf-8"?>
<Properties xmlns="http://schemas.openxmlformats.org/officeDocument/2006/extended-properties" xmlns:vt="http://schemas.openxmlformats.org/officeDocument/2006/docPropsVTypes">
  <Template/>
  <TotalTime>278</TotalTime>
  <Words>2069</Words>
  <Application>Microsoft Office PowerPoint</Application>
  <PresentationFormat>Widescreen</PresentationFormat>
  <Paragraphs>386</Paragraphs>
  <Slides>25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Trebuchet MS</vt:lpstr>
      <vt:lpstr>Verdana</vt:lpstr>
      <vt:lpstr>Wingdings</vt:lpstr>
      <vt:lpstr>Bristol Myers Squibb</vt:lpstr>
      <vt:lpstr>Interim &amp; Final Outcomes Report Template</vt:lpstr>
      <vt:lpstr>In addition to providing the information in the PowerPoint deck, please complete ALL sections of the Impact Report directly in CyberGrants. This includes all demographics.  </vt:lpstr>
      <vt:lpstr>CyberGrants Impact Report/Participant Data </vt:lpstr>
      <vt:lpstr>CyberGrants Impact Report/Participant Data (cont’d) </vt:lpstr>
      <vt:lpstr>CyberGrants Impact Report/Satisfaction Data &amp; Advanced Outcomes</vt:lpstr>
      <vt:lpstr>BMS Medical Education Outcomes Report Template </vt:lpstr>
      <vt:lpstr>Instructions</vt:lpstr>
      <vt:lpstr>Title slide</vt:lpstr>
      <vt:lpstr>PowerPoint Presentation</vt:lpstr>
      <vt:lpstr>Faculty (add more slides if necessary) Include name, title, affiliation, and headshot. If more space is needed insert additional side. However, if the approved grant is for overall conference support, mention the program chair and other relevant faculty only.  </vt:lpstr>
      <vt:lpstr>Learner participation breakdown</vt:lpstr>
      <vt:lpstr>PowerPoint Presentation</vt:lpstr>
      <vt:lpstr>PowerPoint Presentation</vt:lpstr>
      <vt:lpstr>PowerPoint Presentation</vt:lpstr>
      <vt:lpstr>State question(s) on knowledge, confidence, competence, &amp; performance showing results from pre-to post-activity. (Include: specific Learning Objective # and Moore's Outcomes level achieved. Indicate the correct answer with a star.)</vt:lpstr>
      <vt:lpstr>Knowledge, Confidence, Competence Gained by Specialty</vt:lpstr>
      <vt:lpstr>Learner’s Planned Practice Changes – for level 4 outcomes and above where applicable</vt:lpstr>
      <vt:lpstr>Level 5-Retention of Knowledge Follow-up survey- Insert # of days following activity (30/60) (Include: Specific Learning Objective # and Moore's Outcomes level achieved. Indicate the correct answer with a star.) </vt:lpstr>
      <vt:lpstr>Level 5- Actual Practice Changes Post-survey-Insert # of days following activity (30d/60d)</vt:lpstr>
      <vt:lpstr>Clinical questions/comments from learners (Asked/submitted by learners during a live meeting, webcast, or online activity)  </vt:lpstr>
      <vt:lpstr>Breakdown of learner questions by overarching topic</vt:lpstr>
      <vt:lpstr>Impactful quotes from faculty (captured during the activity) </vt:lpstr>
      <vt:lpstr>Photos from Activities </vt:lpstr>
      <vt:lpstr>Support Statement</vt:lpstr>
      <vt:lpstr>PowerPoint Presentation</vt:lpstr>
    </vt:vector>
  </TitlesOfParts>
  <Manager/>
  <Company>Bristol Myers Squibb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meeting is being recorded</dc:title>
  <dc:subject/>
  <dc:creator>Fontan, Cynthia</dc:creator>
  <cp:keywords/>
  <dc:description/>
  <cp:lastModifiedBy>Fontan, Cindy</cp:lastModifiedBy>
  <cp:revision>2</cp:revision>
  <cp:lastPrinted>2019-10-06T00:46:52Z</cp:lastPrinted>
  <dcterms:created xsi:type="dcterms:W3CDTF">2023-04-21T18:55:44Z</dcterms:created>
  <dcterms:modified xsi:type="dcterms:W3CDTF">2023-10-19T14:38:28Z</dcterms:modified>
  <cp:category/>
</cp:coreProperties>
</file>